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70EC2-E638-4E48-801C-6D7C74B2057E}" v="1" dt="2024-01-09T09:17:37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C, Surendra" userId="deeda78b-a5d1-4be5-b7f3-6fabce1720c6" providerId="ADAL" clId="{19C70EC2-E638-4E48-801C-6D7C74B2057E}"/>
    <pc:docChg chg="undo custSel addSld modSld">
      <pc:chgData name="KC, Surendra" userId="deeda78b-a5d1-4be5-b7f3-6fabce1720c6" providerId="ADAL" clId="{19C70EC2-E638-4E48-801C-6D7C74B2057E}" dt="2024-01-10T03:01:24.196" v="577" actId="27636"/>
      <pc:docMkLst>
        <pc:docMk/>
      </pc:docMkLst>
      <pc:sldChg chg="modSp mod">
        <pc:chgData name="KC, Surendra" userId="deeda78b-a5d1-4be5-b7f3-6fabce1720c6" providerId="ADAL" clId="{19C70EC2-E638-4E48-801C-6D7C74B2057E}" dt="2024-01-10T03:01:24.196" v="577" actId="27636"/>
        <pc:sldMkLst>
          <pc:docMk/>
          <pc:sldMk cId="2488758284" sldId="262"/>
        </pc:sldMkLst>
        <pc:spChg chg="mod">
          <ac:chgData name="KC, Surendra" userId="deeda78b-a5d1-4be5-b7f3-6fabce1720c6" providerId="ADAL" clId="{19C70EC2-E638-4E48-801C-6D7C74B2057E}" dt="2024-01-10T03:01:24.196" v="577" actId="27636"/>
          <ac:spMkLst>
            <pc:docMk/>
            <pc:sldMk cId="2488758284" sldId="262"/>
            <ac:spMk id="3" creationId="{42E07926-6954-78B6-F5BB-99CCB777870F}"/>
          </ac:spMkLst>
        </pc:spChg>
      </pc:sldChg>
      <pc:sldChg chg="addSp delSp modSp new mod setBg">
        <pc:chgData name="KC, Surendra" userId="deeda78b-a5d1-4be5-b7f3-6fabce1720c6" providerId="ADAL" clId="{19C70EC2-E638-4E48-801C-6D7C74B2057E}" dt="2024-01-09T05:22:31.899" v="8" actId="26606"/>
        <pc:sldMkLst>
          <pc:docMk/>
          <pc:sldMk cId="707216252" sldId="263"/>
        </pc:sldMkLst>
        <pc:spChg chg="add del">
          <ac:chgData name="KC, Surendra" userId="deeda78b-a5d1-4be5-b7f3-6fabce1720c6" providerId="ADAL" clId="{19C70EC2-E638-4E48-801C-6D7C74B2057E}" dt="2024-01-09T05:22:31.899" v="8" actId="26606"/>
          <ac:spMkLst>
            <pc:docMk/>
            <pc:sldMk cId="707216252" sldId="263"/>
            <ac:spMk id="2" creationId="{DED49D34-CE4B-CFE1-2A83-F3F517470B82}"/>
          </ac:spMkLst>
        </pc:spChg>
        <pc:spChg chg="add del">
          <ac:chgData name="KC, Surendra" userId="deeda78b-a5d1-4be5-b7f3-6fabce1720c6" providerId="ADAL" clId="{19C70EC2-E638-4E48-801C-6D7C74B2057E}" dt="2024-01-09T05:22:31.899" v="8" actId="26606"/>
          <ac:spMkLst>
            <pc:docMk/>
            <pc:sldMk cId="707216252" sldId="263"/>
            <ac:spMk id="3" creationId="{994F7DE1-9465-F555-16D7-F8CD0A8798FA}"/>
          </ac:spMkLst>
        </pc:spChg>
        <pc:spChg chg="add del">
          <ac:chgData name="KC, Surendra" userId="deeda78b-a5d1-4be5-b7f3-6fabce1720c6" providerId="ADAL" clId="{19C70EC2-E638-4E48-801C-6D7C74B2057E}" dt="2024-01-09T05:22:27.490" v="5" actId="26606"/>
          <ac:spMkLst>
            <pc:docMk/>
            <pc:sldMk cId="707216252" sldId="263"/>
            <ac:spMk id="10" creationId="{32BC26D8-82FB-445E-AA49-62A77D7C1EE0}"/>
          </ac:spMkLst>
        </pc:spChg>
        <pc:spChg chg="add del">
          <ac:chgData name="KC, Surendra" userId="deeda78b-a5d1-4be5-b7f3-6fabce1720c6" providerId="ADAL" clId="{19C70EC2-E638-4E48-801C-6D7C74B2057E}" dt="2024-01-09T05:22:27.490" v="5" actId="26606"/>
          <ac:spMkLst>
            <pc:docMk/>
            <pc:sldMk cId="707216252" sldId="263"/>
            <ac:spMk id="12" creationId="{CB44330D-EA18-4254-AA95-EB49948539B8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14" creationId="{29FDB030-9B49-4CED-8CCD-4D99382388AC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15" creationId="{F3060C83-F051-4F0E-ABAD-AA0DFC48B218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16" creationId="{3783CA14-24A1-485C-8B30-D6A5D87987AD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17" creationId="{83C98ABE-055B-441F-B07E-44F97F083C39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18" creationId="{9A97C86A-04D6-40F7-AE84-31AB43E6A846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20" creationId="{FF9F2414-84E8-453E-B1F3-389FDE8192D9}"/>
          </ac:spMkLst>
        </pc:spChg>
        <pc:spChg chg="add del">
          <ac:chgData name="KC, Surendra" userId="deeda78b-a5d1-4be5-b7f3-6fabce1720c6" providerId="ADAL" clId="{19C70EC2-E638-4E48-801C-6D7C74B2057E}" dt="2024-01-09T05:22:31.897" v="7" actId="26606"/>
          <ac:spMkLst>
            <pc:docMk/>
            <pc:sldMk cId="707216252" sldId="263"/>
            <ac:spMk id="22" creationId="{3ECA69A1-7536-43AC-85EF-C7106179F5ED}"/>
          </ac:spMkLst>
        </pc:spChg>
        <pc:picChg chg="add mod">
          <ac:chgData name="KC, Surendra" userId="deeda78b-a5d1-4be5-b7f3-6fabce1720c6" providerId="ADAL" clId="{19C70EC2-E638-4E48-801C-6D7C74B2057E}" dt="2024-01-09T05:22:31.899" v="8" actId="26606"/>
          <ac:picMkLst>
            <pc:docMk/>
            <pc:sldMk cId="707216252" sldId="263"/>
            <ac:picMk id="5" creationId="{7A077DB1-E005-26AA-FEAC-A37E4FC6BC1A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23:25.744" v="20" actId="27614"/>
        <pc:sldMkLst>
          <pc:docMk/>
          <pc:sldMk cId="4273359178" sldId="264"/>
        </pc:sldMkLst>
        <pc:spChg chg="del">
          <ac:chgData name="KC, Surendra" userId="deeda78b-a5d1-4be5-b7f3-6fabce1720c6" providerId="ADAL" clId="{19C70EC2-E638-4E48-801C-6D7C74B2057E}" dt="2024-01-09T05:22:58.120" v="11" actId="26606"/>
          <ac:spMkLst>
            <pc:docMk/>
            <pc:sldMk cId="4273359178" sldId="264"/>
            <ac:spMk id="2" creationId="{9B192F2D-EEA6-EDA7-5FC4-2BC02BC1C907}"/>
          </ac:spMkLst>
        </pc:spChg>
        <pc:spChg chg="del">
          <ac:chgData name="KC, Surendra" userId="deeda78b-a5d1-4be5-b7f3-6fabce1720c6" providerId="ADAL" clId="{19C70EC2-E638-4E48-801C-6D7C74B2057E}" dt="2024-01-09T05:22:58.120" v="11" actId="26606"/>
          <ac:spMkLst>
            <pc:docMk/>
            <pc:sldMk cId="4273359178" sldId="264"/>
            <ac:spMk id="3" creationId="{BA934154-4FC9-928F-5292-0F58703C3FD2}"/>
          </ac:spMkLst>
        </pc:spChg>
        <pc:spChg chg="add del mod">
          <ac:chgData name="KC, Surendra" userId="deeda78b-a5d1-4be5-b7f3-6fabce1720c6" providerId="ADAL" clId="{19C70EC2-E638-4E48-801C-6D7C74B2057E}" dt="2024-01-09T05:23:22.929" v="19" actId="26606"/>
          <ac:spMkLst>
            <pc:docMk/>
            <pc:sldMk cId="4273359178" sldId="264"/>
            <ac:spMk id="7" creationId="{DA51B8B8-EB71-EDC8-6E39-5D27ABFDC3AF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14" creationId="{F3060C83-F051-4F0E-ABAD-AA0DFC48B218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16" creationId="{83C98ABE-055B-441F-B07E-44F97F083C39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18" creationId="{29FDB030-9B49-4CED-8CCD-4D99382388AC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20" creationId="{3783CA14-24A1-485C-8B30-D6A5D87987AD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22" creationId="{9A97C86A-04D6-40F7-AE84-31AB43E6A846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24" creationId="{FF9F2414-84E8-453E-B1F3-389FDE8192D9}"/>
          </ac:spMkLst>
        </pc:spChg>
        <pc:spChg chg="add del">
          <ac:chgData name="KC, Surendra" userId="deeda78b-a5d1-4be5-b7f3-6fabce1720c6" providerId="ADAL" clId="{19C70EC2-E638-4E48-801C-6D7C74B2057E}" dt="2024-01-09T05:23:22.926" v="18" actId="26606"/>
          <ac:spMkLst>
            <pc:docMk/>
            <pc:sldMk cId="4273359178" sldId="264"/>
            <ac:spMk id="26" creationId="{3ECA69A1-7536-43AC-85EF-C7106179F5ED}"/>
          </ac:spMkLst>
        </pc:spChg>
        <pc:spChg chg="add">
          <ac:chgData name="KC, Surendra" userId="deeda78b-a5d1-4be5-b7f3-6fabce1720c6" providerId="ADAL" clId="{19C70EC2-E638-4E48-801C-6D7C74B2057E}" dt="2024-01-09T05:23:22.929" v="19" actId="26606"/>
          <ac:spMkLst>
            <pc:docMk/>
            <pc:sldMk cId="4273359178" sldId="264"/>
            <ac:spMk id="28" creationId="{32BC26D8-82FB-445E-AA49-62A77D7C1EE0}"/>
          </ac:spMkLst>
        </pc:spChg>
        <pc:spChg chg="add">
          <ac:chgData name="KC, Surendra" userId="deeda78b-a5d1-4be5-b7f3-6fabce1720c6" providerId="ADAL" clId="{19C70EC2-E638-4E48-801C-6D7C74B2057E}" dt="2024-01-09T05:23:22.929" v="19" actId="26606"/>
          <ac:spMkLst>
            <pc:docMk/>
            <pc:sldMk cId="4273359178" sldId="264"/>
            <ac:spMk id="29" creationId="{CB44330D-EA18-4254-AA95-EB49948539B8}"/>
          </ac:spMkLst>
        </pc:spChg>
        <pc:picChg chg="add del mod">
          <ac:chgData name="KC, Surendra" userId="deeda78b-a5d1-4be5-b7f3-6fabce1720c6" providerId="ADAL" clId="{19C70EC2-E638-4E48-801C-6D7C74B2057E}" dt="2024-01-09T05:23:17.537" v="13" actId="478"/>
          <ac:picMkLst>
            <pc:docMk/>
            <pc:sldMk cId="4273359178" sldId="264"/>
            <ac:picMk id="5" creationId="{A438BDA2-4AFA-EDBA-73B2-62C861E8D771}"/>
          </ac:picMkLst>
        </pc:picChg>
        <pc:picChg chg="add mod">
          <ac:chgData name="KC, Surendra" userId="deeda78b-a5d1-4be5-b7f3-6fabce1720c6" providerId="ADAL" clId="{19C70EC2-E638-4E48-801C-6D7C74B2057E}" dt="2024-01-09T05:23:25.744" v="20" actId="27614"/>
          <ac:picMkLst>
            <pc:docMk/>
            <pc:sldMk cId="4273359178" sldId="264"/>
            <ac:picMk id="9" creationId="{9B32756C-B68B-5FD5-5B33-61ACE56A8510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31:46.661" v="107" actId="27614"/>
        <pc:sldMkLst>
          <pc:docMk/>
          <pc:sldMk cId="1030441268" sldId="265"/>
        </pc:sldMkLst>
        <pc:spChg chg="del">
          <ac:chgData name="KC, Surendra" userId="deeda78b-a5d1-4be5-b7f3-6fabce1720c6" providerId="ADAL" clId="{19C70EC2-E638-4E48-801C-6D7C74B2057E}" dt="2024-01-09T05:30:39.283" v="106" actId="26606"/>
          <ac:spMkLst>
            <pc:docMk/>
            <pc:sldMk cId="1030441268" sldId="265"/>
            <ac:spMk id="2" creationId="{C4743627-753B-90CC-73AE-77EB6F6D67D8}"/>
          </ac:spMkLst>
        </pc:spChg>
        <pc:spChg chg="del">
          <ac:chgData name="KC, Surendra" userId="deeda78b-a5d1-4be5-b7f3-6fabce1720c6" providerId="ADAL" clId="{19C70EC2-E638-4E48-801C-6D7C74B2057E}" dt="2024-01-09T05:30:39.283" v="106" actId="26606"/>
          <ac:spMkLst>
            <pc:docMk/>
            <pc:sldMk cId="1030441268" sldId="265"/>
            <ac:spMk id="3" creationId="{038C382E-1327-48E1-9F37-3732EFBF18A9}"/>
          </ac:spMkLst>
        </pc:spChg>
        <pc:spChg chg="add">
          <ac:chgData name="KC, Surendra" userId="deeda78b-a5d1-4be5-b7f3-6fabce1720c6" providerId="ADAL" clId="{19C70EC2-E638-4E48-801C-6D7C74B2057E}" dt="2024-01-09T05:30:39.283" v="106" actId="26606"/>
          <ac:spMkLst>
            <pc:docMk/>
            <pc:sldMk cId="1030441268" sldId="265"/>
            <ac:spMk id="10" creationId="{32BC26D8-82FB-445E-AA49-62A77D7C1EE0}"/>
          </ac:spMkLst>
        </pc:spChg>
        <pc:spChg chg="add">
          <ac:chgData name="KC, Surendra" userId="deeda78b-a5d1-4be5-b7f3-6fabce1720c6" providerId="ADAL" clId="{19C70EC2-E638-4E48-801C-6D7C74B2057E}" dt="2024-01-09T05:30:39.283" v="106" actId="26606"/>
          <ac:spMkLst>
            <pc:docMk/>
            <pc:sldMk cId="1030441268" sldId="265"/>
            <ac:spMk id="12" creationId="{CB44330D-EA18-4254-AA95-EB49948539B8}"/>
          </ac:spMkLst>
        </pc:spChg>
        <pc:picChg chg="add mod">
          <ac:chgData name="KC, Surendra" userId="deeda78b-a5d1-4be5-b7f3-6fabce1720c6" providerId="ADAL" clId="{19C70EC2-E638-4E48-801C-6D7C74B2057E}" dt="2024-01-09T05:31:46.661" v="107" actId="27614"/>
          <ac:picMkLst>
            <pc:docMk/>
            <pc:sldMk cId="1030441268" sldId="265"/>
            <ac:picMk id="5" creationId="{3318EE54-32B3-4BFA-278C-EFCF7B3E1822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33:45.963" v="112" actId="26606"/>
        <pc:sldMkLst>
          <pc:docMk/>
          <pc:sldMk cId="2273612464" sldId="266"/>
        </pc:sldMkLst>
        <pc:spChg chg="add del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2" creationId="{85F0AE19-7210-AF06-07C9-DAAEBFD5A4F7}"/>
          </ac:spMkLst>
        </pc:spChg>
        <pc:spChg chg="add del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3" creationId="{DC725735-B14C-CEF5-C790-F9D3707E20F1}"/>
          </ac:spMkLst>
        </pc:spChg>
        <pc:spChg chg="add del">
          <ac:chgData name="KC, Surendra" userId="deeda78b-a5d1-4be5-b7f3-6fabce1720c6" providerId="ADAL" clId="{19C70EC2-E638-4E48-801C-6D7C74B2057E}" dt="2024-01-09T05:33:45.951" v="111" actId="26606"/>
          <ac:spMkLst>
            <pc:docMk/>
            <pc:sldMk cId="2273612464" sldId="266"/>
            <ac:spMk id="10" creationId="{32BC26D8-82FB-445E-AA49-62A77D7C1EE0}"/>
          </ac:spMkLst>
        </pc:spChg>
        <pc:spChg chg="add del">
          <ac:chgData name="KC, Surendra" userId="deeda78b-a5d1-4be5-b7f3-6fabce1720c6" providerId="ADAL" clId="{19C70EC2-E638-4E48-801C-6D7C74B2057E}" dt="2024-01-09T05:33:45.951" v="111" actId="26606"/>
          <ac:spMkLst>
            <pc:docMk/>
            <pc:sldMk cId="2273612464" sldId="266"/>
            <ac:spMk id="12" creationId="{CB44330D-EA18-4254-AA95-EB49948539B8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14" creationId="{29FDB030-9B49-4CED-8CCD-4D99382388AC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15" creationId="{F3060C83-F051-4F0E-ABAD-AA0DFC48B218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16" creationId="{3783CA14-24A1-485C-8B30-D6A5D87987AD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17" creationId="{83C98ABE-055B-441F-B07E-44F97F083C39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18" creationId="{9A97C86A-04D6-40F7-AE84-31AB43E6A846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20" creationId="{FF9F2414-84E8-453E-B1F3-389FDE8192D9}"/>
          </ac:spMkLst>
        </pc:spChg>
        <pc:spChg chg="add">
          <ac:chgData name="KC, Surendra" userId="deeda78b-a5d1-4be5-b7f3-6fabce1720c6" providerId="ADAL" clId="{19C70EC2-E638-4E48-801C-6D7C74B2057E}" dt="2024-01-09T05:33:45.963" v="112" actId="26606"/>
          <ac:spMkLst>
            <pc:docMk/>
            <pc:sldMk cId="2273612464" sldId="266"/>
            <ac:spMk id="22" creationId="{3ECA69A1-7536-43AC-85EF-C7106179F5ED}"/>
          </ac:spMkLst>
        </pc:spChg>
        <pc:picChg chg="add mod">
          <ac:chgData name="KC, Surendra" userId="deeda78b-a5d1-4be5-b7f3-6fabce1720c6" providerId="ADAL" clId="{19C70EC2-E638-4E48-801C-6D7C74B2057E}" dt="2024-01-09T05:33:45.963" v="112" actId="26606"/>
          <ac:picMkLst>
            <pc:docMk/>
            <pc:sldMk cId="2273612464" sldId="266"/>
            <ac:picMk id="5" creationId="{F20CFB4F-76BD-75D7-C53E-4DAB87A30978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34:20.019" v="115" actId="26606"/>
        <pc:sldMkLst>
          <pc:docMk/>
          <pc:sldMk cId="3676893779" sldId="267"/>
        </pc:sldMkLst>
        <pc:spChg chg="del">
          <ac:chgData name="KC, Surendra" userId="deeda78b-a5d1-4be5-b7f3-6fabce1720c6" providerId="ADAL" clId="{19C70EC2-E638-4E48-801C-6D7C74B2057E}" dt="2024-01-09T05:34:20.019" v="115" actId="26606"/>
          <ac:spMkLst>
            <pc:docMk/>
            <pc:sldMk cId="3676893779" sldId="267"/>
            <ac:spMk id="2" creationId="{5B1EB6AE-2BC6-75FC-03FB-FEBF36E82ACD}"/>
          </ac:spMkLst>
        </pc:spChg>
        <pc:spChg chg="del">
          <ac:chgData name="KC, Surendra" userId="deeda78b-a5d1-4be5-b7f3-6fabce1720c6" providerId="ADAL" clId="{19C70EC2-E638-4E48-801C-6D7C74B2057E}" dt="2024-01-09T05:34:14.254" v="114" actId="22"/>
          <ac:spMkLst>
            <pc:docMk/>
            <pc:sldMk cId="3676893779" sldId="267"/>
            <ac:spMk id="3" creationId="{2ABEA3C2-1E91-466F-00D7-9F9879669D7E}"/>
          </ac:spMkLst>
        </pc:spChg>
        <pc:spChg chg="add">
          <ac:chgData name="KC, Surendra" userId="deeda78b-a5d1-4be5-b7f3-6fabce1720c6" providerId="ADAL" clId="{19C70EC2-E638-4E48-801C-6D7C74B2057E}" dt="2024-01-09T05:34:20.019" v="115" actId="26606"/>
          <ac:spMkLst>
            <pc:docMk/>
            <pc:sldMk cId="3676893779" sldId="267"/>
            <ac:spMk id="10" creationId="{32BC26D8-82FB-445E-AA49-62A77D7C1EE0}"/>
          </ac:spMkLst>
        </pc:spChg>
        <pc:spChg chg="add">
          <ac:chgData name="KC, Surendra" userId="deeda78b-a5d1-4be5-b7f3-6fabce1720c6" providerId="ADAL" clId="{19C70EC2-E638-4E48-801C-6D7C74B2057E}" dt="2024-01-09T05:34:20.019" v="115" actId="26606"/>
          <ac:spMkLst>
            <pc:docMk/>
            <pc:sldMk cId="3676893779" sldId="267"/>
            <ac:spMk id="12" creationId="{CB44330D-EA18-4254-AA95-EB49948539B8}"/>
          </ac:spMkLst>
        </pc:spChg>
        <pc:picChg chg="add mod ord">
          <ac:chgData name="KC, Surendra" userId="deeda78b-a5d1-4be5-b7f3-6fabce1720c6" providerId="ADAL" clId="{19C70EC2-E638-4E48-801C-6D7C74B2057E}" dt="2024-01-09T05:34:20.019" v="115" actId="26606"/>
          <ac:picMkLst>
            <pc:docMk/>
            <pc:sldMk cId="3676893779" sldId="267"/>
            <ac:picMk id="5" creationId="{CE223F94-F76B-A009-5570-3418F531882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35:36.591" v="120" actId="26606"/>
        <pc:sldMkLst>
          <pc:docMk/>
          <pc:sldMk cId="2899015598" sldId="268"/>
        </pc:sldMkLst>
        <pc:spChg chg="add del">
          <ac:chgData name="KC, Surendra" userId="deeda78b-a5d1-4be5-b7f3-6fabce1720c6" providerId="ADAL" clId="{19C70EC2-E638-4E48-801C-6D7C74B2057E}" dt="2024-01-09T05:35:36.591" v="120" actId="26606"/>
          <ac:spMkLst>
            <pc:docMk/>
            <pc:sldMk cId="2899015598" sldId="268"/>
            <ac:spMk id="2" creationId="{69DE0053-F491-BC97-B0F3-08148BA760BD}"/>
          </ac:spMkLst>
        </pc:spChg>
        <pc:spChg chg="add del">
          <ac:chgData name="KC, Surendra" userId="deeda78b-a5d1-4be5-b7f3-6fabce1720c6" providerId="ADAL" clId="{19C70EC2-E638-4E48-801C-6D7C74B2057E}" dt="2024-01-09T05:35:36.591" v="120" actId="26606"/>
          <ac:spMkLst>
            <pc:docMk/>
            <pc:sldMk cId="2899015598" sldId="268"/>
            <ac:spMk id="3" creationId="{50996014-03EB-7ABB-B677-BE6BE59C86F5}"/>
          </ac:spMkLst>
        </pc:spChg>
        <pc:spChg chg="add">
          <ac:chgData name="KC, Surendra" userId="deeda78b-a5d1-4be5-b7f3-6fabce1720c6" providerId="ADAL" clId="{19C70EC2-E638-4E48-801C-6D7C74B2057E}" dt="2024-01-09T05:35:36.591" v="120" actId="26606"/>
          <ac:spMkLst>
            <pc:docMk/>
            <pc:sldMk cId="2899015598" sldId="268"/>
            <ac:spMk id="10" creationId="{42A4FC2C-047E-45A5-965D-8E1E3BF09BC6}"/>
          </ac:spMkLst>
        </pc:spChg>
        <pc:picChg chg="add mod">
          <ac:chgData name="KC, Surendra" userId="deeda78b-a5d1-4be5-b7f3-6fabce1720c6" providerId="ADAL" clId="{19C70EC2-E638-4E48-801C-6D7C74B2057E}" dt="2024-01-09T05:35:36.591" v="120" actId="26606"/>
          <ac:picMkLst>
            <pc:docMk/>
            <pc:sldMk cId="2899015598" sldId="268"/>
            <ac:picMk id="5" creationId="{8C410AFD-0F89-F945-5A0B-F921DD25AA86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37:44.248" v="123" actId="26606"/>
        <pc:sldMkLst>
          <pc:docMk/>
          <pc:sldMk cId="1762409971" sldId="269"/>
        </pc:sldMkLst>
        <pc:spChg chg="del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2" creationId="{CFCF7134-6463-8851-4CB0-D0CA9823B3E1}"/>
          </ac:spMkLst>
        </pc:spChg>
        <pc:spChg chg="del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3" creationId="{902B3B14-74C3-4964-C79E-BCA42DA445BE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10" creationId="{F3060C83-F051-4F0E-ABAD-AA0DFC48B218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12" creationId="{83C98ABE-055B-441F-B07E-44F97F083C39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14" creationId="{29FDB030-9B49-4CED-8CCD-4D99382388AC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16" creationId="{3783CA14-24A1-485C-8B30-D6A5D87987AD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18" creationId="{9A97C86A-04D6-40F7-AE84-31AB43E6A846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20" creationId="{FF9F2414-84E8-453E-B1F3-389FDE8192D9}"/>
          </ac:spMkLst>
        </pc:spChg>
        <pc:spChg chg="add">
          <ac:chgData name="KC, Surendra" userId="deeda78b-a5d1-4be5-b7f3-6fabce1720c6" providerId="ADAL" clId="{19C70EC2-E638-4E48-801C-6D7C74B2057E}" dt="2024-01-09T05:37:44.248" v="123" actId="26606"/>
          <ac:spMkLst>
            <pc:docMk/>
            <pc:sldMk cId="1762409971" sldId="269"/>
            <ac:spMk id="22" creationId="{3ECA69A1-7536-43AC-85EF-C7106179F5ED}"/>
          </ac:spMkLst>
        </pc:spChg>
        <pc:picChg chg="add mod">
          <ac:chgData name="KC, Surendra" userId="deeda78b-a5d1-4be5-b7f3-6fabce1720c6" providerId="ADAL" clId="{19C70EC2-E638-4E48-801C-6D7C74B2057E}" dt="2024-01-09T05:37:44.248" v="123" actId="26606"/>
          <ac:picMkLst>
            <pc:docMk/>
            <pc:sldMk cId="1762409971" sldId="269"/>
            <ac:picMk id="5" creationId="{37412D0E-43C1-8665-D6CB-9AAD233DF362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47:23.957" v="126" actId="26606"/>
        <pc:sldMkLst>
          <pc:docMk/>
          <pc:sldMk cId="3597060203" sldId="270"/>
        </pc:sldMkLst>
        <pc:spChg chg="del">
          <ac:chgData name="KC, Surendra" userId="deeda78b-a5d1-4be5-b7f3-6fabce1720c6" providerId="ADAL" clId="{19C70EC2-E638-4E48-801C-6D7C74B2057E}" dt="2024-01-09T05:47:23.957" v="126" actId="26606"/>
          <ac:spMkLst>
            <pc:docMk/>
            <pc:sldMk cId="3597060203" sldId="270"/>
            <ac:spMk id="2" creationId="{A0DC8474-188D-E5F3-8E23-97ED4C3ACD70}"/>
          </ac:spMkLst>
        </pc:spChg>
        <pc:spChg chg="del">
          <ac:chgData name="KC, Surendra" userId="deeda78b-a5d1-4be5-b7f3-6fabce1720c6" providerId="ADAL" clId="{19C70EC2-E638-4E48-801C-6D7C74B2057E}" dt="2024-01-09T05:47:23.957" v="126" actId="26606"/>
          <ac:spMkLst>
            <pc:docMk/>
            <pc:sldMk cId="3597060203" sldId="270"/>
            <ac:spMk id="3" creationId="{2CD30B49-5FD4-6FB9-F0AB-79CC724E9B5B}"/>
          </ac:spMkLst>
        </pc:spChg>
        <pc:spChg chg="add">
          <ac:chgData name="KC, Surendra" userId="deeda78b-a5d1-4be5-b7f3-6fabce1720c6" providerId="ADAL" clId="{19C70EC2-E638-4E48-801C-6D7C74B2057E}" dt="2024-01-09T05:47:23.957" v="126" actId="26606"/>
          <ac:spMkLst>
            <pc:docMk/>
            <pc:sldMk cId="3597060203" sldId="270"/>
            <ac:spMk id="10" creationId="{32BC26D8-82FB-445E-AA49-62A77D7C1EE0}"/>
          </ac:spMkLst>
        </pc:spChg>
        <pc:spChg chg="add">
          <ac:chgData name="KC, Surendra" userId="deeda78b-a5d1-4be5-b7f3-6fabce1720c6" providerId="ADAL" clId="{19C70EC2-E638-4E48-801C-6D7C74B2057E}" dt="2024-01-09T05:47:23.957" v="126" actId="26606"/>
          <ac:spMkLst>
            <pc:docMk/>
            <pc:sldMk cId="3597060203" sldId="270"/>
            <ac:spMk id="12" creationId="{CB44330D-EA18-4254-AA95-EB49948539B8}"/>
          </ac:spMkLst>
        </pc:spChg>
        <pc:picChg chg="add mod">
          <ac:chgData name="KC, Surendra" userId="deeda78b-a5d1-4be5-b7f3-6fabce1720c6" providerId="ADAL" clId="{19C70EC2-E638-4E48-801C-6D7C74B2057E}" dt="2024-01-09T05:47:23.957" v="126" actId="26606"/>
          <ac:picMkLst>
            <pc:docMk/>
            <pc:sldMk cId="3597060203" sldId="270"/>
            <ac:picMk id="5" creationId="{CB18F30D-285D-C0F2-A10A-8539035EFE68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47:45.395" v="133" actId="26606"/>
        <pc:sldMkLst>
          <pc:docMk/>
          <pc:sldMk cId="3747285892" sldId="271"/>
        </pc:sldMkLst>
        <pc:spChg chg="add del">
          <ac:chgData name="KC, Surendra" userId="deeda78b-a5d1-4be5-b7f3-6fabce1720c6" providerId="ADAL" clId="{19C70EC2-E638-4E48-801C-6D7C74B2057E}" dt="2024-01-09T05:47:45.395" v="133" actId="26606"/>
          <ac:spMkLst>
            <pc:docMk/>
            <pc:sldMk cId="3747285892" sldId="271"/>
            <ac:spMk id="2" creationId="{83D66884-A516-BC27-E799-CC093928F35E}"/>
          </ac:spMkLst>
        </pc:spChg>
        <pc:spChg chg="del">
          <ac:chgData name="KC, Surendra" userId="deeda78b-a5d1-4be5-b7f3-6fabce1720c6" providerId="ADAL" clId="{19C70EC2-E638-4E48-801C-6D7C74B2057E}" dt="2024-01-09T05:47:39.452" v="128" actId="22"/>
          <ac:spMkLst>
            <pc:docMk/>
            <pc:sldMk cId="3747285892" sldId="271"/>
            <ac:spMk id="3" creationId="{197126E2-FD51-23DF-F523-4CD01CE8412C}"/>
          </ac:spMkLst>
        </pc:spChg>
        <pc:spChg chg="add del">
          <ac:chgData name="KC, Surendra" userId="deeda78b-a5d1-4be5-b7f3-6fabce1720c6" providerId="ADAL" clId="{19C70EC2-E638-4E48-801C-6D7C74B2057E}" dt="2024-01-09T05:47:44.784" v="130" actId="26606"/>
          <ac:spMkLst>
            <pc:docMk/>
            <pc:sldMk cId="3747285892" sldId="271"/>
            <ac:spMk id="10" creationId="{32BC26D8-82FB-445E-AA49-62A77D7C1EE0}"/>
          </ac:spMkLst>
        </pc:spChg>
        <pc:spChg chg="add del">
          <ac:chgData name="KC, Surendra" userId="deeda78b-a5d1-4be5-b7f3-6fabce1720c6" providerId="ADAL" clId="{19C70EC2-E638-4E48-801C-6D7C74B2057E}" dt="2024-01-09T05:47:44.784" v="130" actId="26606"/>
          <ac:spMkLst>
            <pc:docMk/>
            <pc:sldMk cId="3747285892" sldId="271"/>
            <ac:spMk id="12" creationId="{CB44330D-EA18-4254-AA95-EB49948539B8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14" creationId="{29FDB030-9B49-4CED-8CCD-4D99382388AC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15" creationId="{F3060C83-F051-4F0E-ABAD-AA0DFC48B218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16" creationId="{3783CA14-24A1-485C-8B30-D6A5D87987AD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17" creationId="{83C98ABE-055B-441F-B07E-44F97F083C39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18" creationId="{9A97C86A-04D6-40F7-AE84-31AB43E6A846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20" creationId="{FF9F2414-84E8-453E-B1F3-389FDE8192D9}"/>
          </ac:spMkLst>
        </pc:spChg>
        <pc:spChg chg="add del">
          <ac:chgData name="KC, Surendra" userId="deeda78b-a5d1-4be5-b7f3-6fabce1720c6" providerId="ADAL" clId="{19C70EC2-E638-4E48-801C-6D7C74B2057E}" dt="2024-01-09T05:47:45.395" v="132" actId="26606"/>
          <ac:spMkLst>
            <pc:docMk/>
            <pc:sldMk cId="3747285892" sldId="271"/>
            <ac:spMk id="22" creationId="{3ECA69A1-7536-43AC-85EF-C7106179F5ED}"/>
          </ac:spMkLst>
        </pc:spChg>
        <pc:picChg chg="add mod ord">
          <ac:chgData name="KC, Surendra" userId="deeda78b-a5d1-4be5-b7f3-6fabce1720c6" providerId="ADAL" clId="{19C70EC2-E638-4E48-801C-6D7C74B2057E}" dt="2024-01-09T05:47:45.395" v="133" actId="26606"/>
          <ac:picMkLst>
            <pc:docMk/>
            <pc:sldMk cId="3747285892" sldId="271"/>
            <ac:picMk id="5" creationId="{0665FE60-5D8D-1061-44C4-31880603BEAA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48:07.670" v="136" actId="26606"/>
        <pc:sldMkLst>
          <pc:docMk/>
          <pc:sldMk cId="2139809636" sldId="272"/>
        </pc:sldMkLst>
        <pc:spChg chg="del">
          <ac:chgData name="KC, Surendra" userId="deeda78b-a5d1-4be5-b7f3-6fabce1720c6" providerId="ADAL" clId="{19C70EC2-E638-4E48-801C-6D7C74B2057E}" dt="2024-01-09T05:48:07.670" v="136" actId="26606"/>
          <ac:spMkLst>
            <pc:docMk/>
            <pc:sldMk cId="2139809636" sldId="272"/>
            <ac:spMk id="2" creationId="{70AEC960-31FA-9BC9-0D0B-D228B8A83F53}"/>
          </ac:spMkLst>
        </pc:spChg>
        <pc:spChg chg="del">
          <ac:chgData name="KC, Surendra" userId="deeda78b-a5d1-4be5-b7f3-6fabce1720c6" providerId="ADAL" clId="{19C70EC2-E638-4E48-801C-6D7C74B2057E}" dt="2024-01-09T05:48:07.670" v="136" actId="26606"/>
          <ac:spMkLst>
            <pc:docMk/>
            <pc:sldMk cId="2139809636" sldId="272"/>
            <ac:spMk id="3" creationId="{2FE172A9-B516-8CDF-5543-79F02EBEC68F}"/>
          </ac:spMkLst>
        </pc:spChg>
        <pc:spChg chg="add">
          <ac:chgData name="KC, Surendra" userId="deeda78b-a5d1-4be5-b7f3-6fabce1720c6" providerId="ADAL" clId="{19C70EC2-E638-4E48-801C-6D7C74B2057E}" dt="2024-01-09T05:48:07.670" v="136" actId="26606"/>
          <ac:spMkLst>
            <pc:docMk/>
            <pc:sldMk cId="2139809636" sldId="272"/>
            <ac:spMk id="10" creationId="{42A4FC2C-047E-45A5-965D-8E1E3BF09BC6}"/>
          </ac:spMkLst>
        </pc:spChg>
        <pc:picChg chg="add mod">
          <ac:chgData name="KC, Surendra" userId="deeda78b-a5d1-4be5-b7f3-6fabce1720c6" providerId="ADAL" clId="{19C70EC2-E638-4E48-801C-6D7C74B2057E}" dt="2024-01-09T05:48:07.670" v="136" actId="26606"/>
          <ac:picMkLst>
            <pc:docMk/>
            <pc:sldMk cId="2139809636" sldId="272"/>
            <ac:picMk id="5" creationId="{C9BEE82D-0074-6B5A-BB3A-8CF04930E62D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48:28.804" v="139" actId="26606"/>
        <pc:sldMkLst>
          <pc:docMk/>
          <pc:sldMk cId="972615788" sldId="273"/>
        </pc:sldMkLst>
        <pc:spChg chg="del">
          <ac:chgData name="KC, Surendra" userId="deeda78b-a5d1-4be5-b7f3-6fabce1720c6" providerId="ADAL" clId="{19C70EC2-E638-4E48-801C-6D7C74B2057E}" dt="2024-01-09T05:48:28.804" v="139" actId="26606"/>
          <ac:spMkLst>
            <pc:docMk/>
            <pc:sldMk cId="972615788" sldId="273"/>
            <ac:spMk id="2" creationId="{4F8B1214-0D6A-DD93-C641-D69E5464584D}"/>
          </ac:spMkLst>
        </pc:spChg>
        <pc:spChg chg="del">
          <ac:chgData name="KC, Surendra" userId="deeda78b-a5d1-4be5-b7f3-6fabce1720c6" providerId="ADAL" clId="{19C70EC2-E638-4E48-801C-6D7C74B2057E}" dt="2024-01-09T05:48:28.804" v="139" actId="26606"/>
          <ac:spMkLst>
            <pc:docMk/>
            <pc:sldMk cId="972615788" sldId="273"/>
            <ac:spMk id="3" creationId="{A54F3F7B-CB04-F7BB-5FB8-81C27EC39D59}"/>
          </ac:spMkLst>
        </pc:spChg>
        <pc:picChg chg="add mod">
          <ac:chgData name="KC, Surendra" userId="deeda78b-a5d1-4be5-b7f3-6fabce1720c6" providerId="ADAL" clId="{19C70EC2-E638-4E48-801C-6D7C74B2057E}" dt="2024-01-09T05:48:28.804" v="139" actId="26606"/>
          <ac:picMkLst>
            <pc:docMk/>
            <pc:sldMk cId="972615788" sldId="273"/>
            <ac:picMk id="5" creationId="{524DEA85-5755-F101-CD63-81E07EDF47B9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48:47.520" v="144" actId="26606"/>
        <pc:sldMkLst>
          <pc:docMk/>
          <pc:sldMk cId="3737139779" sldId="274"/>
        </pc:sldMkLst>
        <pc:spChg chg="add del">
          <ac:chgData name="KC, Surendra" userId="deeda78b-a5d1-4be5-b7f3-6fabce1720c6" providerId="ADAL" clId="{19C70EC2-E638-4E48-801C-6D7C74B2057E}" dt="2024-01-09T05:48:47.520" v="144" actId="26606"/>
          <ac:spMkLst>
            <pc:docMk/>
            <pc:sldMk cId="3737139779" sldId="274"/>
            <ac:spMk id="2" creationId="{438283B2-53AC-FF9F-8965-9EDC549D25BE}"/>
          </ac:spMkLst>
        </pc:spChg>
        <pc:spChg chg="add del">
          <ac:chgData name="KC, Surendra" userId="deeda78b-a5d1-4be5-b7f3-6fabce1720c6" providerId="ADAL" clId="{19C70EC2-E638-4E48-801C-6D7C74B2057E}" dt="2024-01-09T05:48:47.520" v="144" actId="26606"/>
          <ac:spMkLst>
            <pc:docMk/>
            <pc:sldMk cId="3737139779" sldId="274"/>
            <ac:spMk id="3" creationId="{146C807C-DC50-2D7B-DDAC-D9CEF0DBF7FB}"/>
          </ac:spMkLst>
        </pc:spChg>
        <pc:spChg chg="add">
          <ac:chgData name="KC, Surendra" userId="deeda78b-a5d1-4be5-b7f3-6fabce1720c6" providerId="ADAL" clId="{19C70EC2-E638-4E48-801C-6D7C74B2057E}" dt="2024-01-09T05:48:47.520" v="144" actId="26606"/>
          <ac:spMkLst>
            <pc:docMk/>
            <pc:sldMk cId="3737139779" sldId="274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05:48:47.520" v="144" actId="26606"/>
          <ac:spMkLst>
            <pc:docMk/>
            <pc:sldMk cId="3737139779" sldId="274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05:48:47.520" v="144" actId="26606"/>
          <ac:picMkLst>
            <pc:docMk/>
            <pc:sldMk cId="3737139779" sldId="274"/>
            <ac:picMk id="5" creationId="{274A0E9D-DC93-B6E9-C348-9502655FD37A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50:18.520" v="154" actId="26606"/>
        <pc:sldMkLst>
          <pc:docMk/>
          <pc:sldMk cId="765504169" sldId="275"/>
        </pc:sldMkLst>
        <pc:spChg chg="mod">
          <ac:chgData name="KC, Surendra" userId="deeda78b-a5d1-4be5-b7f3-6fabce1720c6" providerId="ADAL" clId="{19C70EC2-E638-4E48-801C-6D7C74B2057E}" dt="2024-01-09T05:50:18.520" v="154" actId="26606"/>
          <ac:spMkLst>
            <pc:docMk/>
            <pc:sldMk cId="765504169" sldId="275"/>
            <ac:spMk id="2" creationId="{CB4BDE05-D4D4-67FB-4106-C5CE359BF83D}"/>
          </ac:spMkLst>
        </pc:spChg>
        <pc:spChg chg="add del mod">
          <ac:chgData name="KC, Surendra" userId="deeda78b-a5d1-4be5-b7f3-6fabce1720c6" providerId="ADAL" clId="{19C70EC2-E638-4E48-801C-6D7C74B2057E}" dt="2024-01-09T05:50:18.520" v="154" actId="26606"/>
          <ac:spMkLst>
            <pc:docMk/>
            <pc:sldMk cId="765504169" sldId="275"/>
            <ac:spMk id="3" creationId="{C85A00B3-3DDF-41E2-4637-814C4729A109}"/>
          </ac:spMkLst>
        </pc:spChg>
        <pc:spChg chg="add del">
          <ac:chgData name="KC, Surendra" userId="deeda78b-a5d1-4be5-b7f3-6fabce1720c6" providerId="ADAL" clId="{19C70EC2-E638-4E48-801C-6D7C74B2057E}" dt="2024-01-09T05:50:11.748" v="151" actId="26606"/>
          <ac:spMkLst>
            <pc:docMk/>
            <pc:sldMk cId="765504169" sldId="275"/>
            <ac:spMk id="10" creationId="{1A95671B-3CC6-4792-9114-B74FAEA224E6}"/>
          </ac:spMkLst>
        </pc:spChg>
        <pc:spChg chg="add del">
          <ac:chgData name="KC, Surendra" userId="deeda78b-a5d1-4be5-b7f3-6fabce1720c6" providerId="ADAL" clId="{19C70EC2-E638-4E48-801C-6D7C74B2057E}" dt="2024-01-09T05:50:18.502" v="153" actId="26606"/>
          <ac:spMkLst>
            <pc:docMk/>
            <pc:sldMk cId="765504169" sldId="275"/>
            <ac:spMk id="13" creationId="{ECC07320-C2CA-4E29-8481-9D9E143C7788}"/>
          </ac:spMkLst>
        </pc:spChg>
        <pc:spChg chg="add">
          <ac:chgData name="KC, Surendra" userId="deeda78b-a5d1-4be5-b7f3-6fabce1720c6" providerId="ADAL" clId="{19C70EC2-E638-4E48-801C-6D7C74B2057E}" dt="2024-01-09T05:50:18.520" v="154" actId="26606"/>
          <ac:spMkLst>
            <pc:docMk/>
            <pc:sldMk cId="765504169" sldId="275"/>
            <ac:spMk id="19" creationId="{23D09407-53BC-485E-B4CE-BC5E4FC4B25B}"/>
          </ac:spMkLst>
        </pc:spChg>
        <pc:spChg chg="add">
          <ac:chgData name="KC, Surendra" userId="deeda78b-a5d1-4be5-b7f3-6fabce1720c6" providerId="ADAL" clId="{19C70EC2-E638-4E48-801C-6D7C74B2057E}" dt="2024-01-09T05:50:18.520" v="154" actId="26606"/>
          <ac:spMkLst>
            <pc:docMk/>
            <pc:sldMk cId="765504169" sldId="275"/>
            <ac:spMk id="25" creationId="{921DB988-49FC-4608-B0A2-E2F3A4019041}"/>
          </ac:spMkLst>
        </pc:spChg>
        <pc:grpChg chg="add">
          <ac:chgData name="KC, Surendra" userId="deeda78b-a5d1-4be5-b7f3-6fabce1720c6" providerId="ADAL" clId="{19C70EC2-E638-4E48-801C-6D7C74B2057E}" dt="2024-01-09T05:50:18.520" v="154" actId="26606"/>
          <ac:grpSpMkLst>
            <pc:docMk/>
            <pc:sldMk cId="765504169" sldId="275"/>
            <ac:grpSpMk id="14" creationId="{E9B930FD-8671-4C4C-ADCF-73AC1D0CD417}"/>
          </ac:grpSpMkLst>
        </pc:grpChg>
        <pc:grpChg chg="add">
          <ac:chgData name="KC, Surendra" userId="deeda78b-a5d1-4be5-b7f3-6fabce1720c6" providerId="ADAL" clId="{19C70EC2-E638-4E48-801C-6D7C74B2057E}" dt="2024-01-09T05:50:18.520" v="154" actId="26606"/>
          <ac:grpSpMkLst>
            <pc:docMk/>
            <pc:sldMk cId="765504169" sldId="275"/>
            <ac:grpSpMk id="20" creationId="{383C2651-AE0C-4AE4-8725-E2F9414FE219}"/>
          </ac:grpSpMkLst>
        </pc:grpChg>
        <pc:picChg chg="add mod">
          <ac:chgData name="KC, Surendra" userId="deeda78b-a5d1-4be5-b7f3-6fabce1720c6" providerId="ADAL" clId="{19C70EC2-E638-4E48-801C-6D7C74B2057E}" dt="2024-01-09T05:50:18.520" v="154" actId="26606"/>
          <ac:picMkLst>
            <pc:docMk/>
            <pc:sldMk cId="765504169" sldId="275"/>
            <ac:picMk id="5" creationId="{0B87DAB2-669C-E74C-ABC8-58377346F012}"/>
          </ac:picMkLst>
        </pc:picChg>
        <pc:cxnChg chg="add del">
          <ac:chgData name="KC, Surendra" userId="deeda78b-a5d1-4be5-b7f3-6fabce1720c6" providerId="ADAL" clId="{19C70EC2-E638-4E48-801C-6D7C74B2057E}" dt="2024-01-09T05:50:18.502" v="153" actId="26606"/>
          <ac:cxnSpMkLst>
            <pc:docMk/>
            <pc:sldMk cId="765504169" sldId="275"/>
            <ac:cxnSpMk id="12" creationId="{8AD2EEB5-F5B4-4BDA-8293-9A997C12990F}"/>
          </ac:cxnSpMkLst>
        </pc:cxnChg>
      </pc:sldChg>
      <pc:sldChg chg="addSp delSp modSp new mod setBg">
        <pc:chgData name="KC, Surendra" userId="deeda78b-a5d1-4be5-b7f3-6fabce1720c6" providerId="ADAL" clId="{19C70EC2-E638-4E48-801C-6D7C74B2057E}" dt="2024-01-09T05:50:39.506" v="163" actId="26606"/>
        <pc:sldMkLst>
          <pc:docMk/>
          <pc:sldMk cId="233853586" sldId="276"/>
        </pc:sldMkLst>
        <pc:spChg chg="add del">
          <ac:chgData name="KC, Surendra" userId="deeda78b-a5d1-4be5-b7f3-6fabce1720c6" providerId="ADAL" clId="{19C70EC2-E638-4E48-801C-6D7C74B2057E}" dt="2024-01-09T05:50:39.506" v="163" actId="26606"/>
          <ac:spMkLst>
            <pc:docMk/>
            <pc:sldMk cId="233853586" sldId="276"/>
            <ac:spMk id="2" creationId="{1C40E4F8-77A4-2D4C-9C72-EEAB09260F78}"/>
          </ac:spMkLst>
        </pc:spChg>
        <pc:spChg chg="add del">
          <ac:chgData name="KC, Surendra" userId="deeda78b-a5d1-4be5-b7f3-6fabce1720c6" providerId="ADAL" clId="{19C70EC2-E638-4E48-801C-6D7C74B2057E}" dt="2024-01-09T05:50:39.506" v="163" actId="26606"/>
          <ac:spMkLst>
            <pc:docMk/>
            <pc:sldMk cId="233853586" sldId="276"/>
            <ac:spMk id="3" creationId="{93CEF020-C334-63EA-FD12-0CE4F1873BCD}"/>
          </ac:spMkLst>
        </pc:spChg>
        <pc:spChg chg="add del">
          <ac:chgData name="KC, Surendra" userId="deeda78b-a5d1-4be5-b7f3-6fabce1720c6" providerId="ADAL" clId="{19C70EC2-E638-4E48-801C-6D7C74B2057E}" dt="2024-01-09T05:50:37.382" v="158" actId="26606"/>
          <ac:spMkLst>
            <pc:docMk/>
            <pc:sldMk cId="233853586" sldId="276"/>
            <ac:spMk id="10" creationId="{32BC26D8-82FB-445E-AA49-62A77D7C1EE0}"/>
          </ac:spMkLst>
        </pc:spChg>
        <pc:spChg chg="add del">
          <ac:chgData name="KC, Surendra" userId="deeda78b-a5d1-4be5-b7f3-6fabce1720c6" providerId="ADAL" clId="{19C70EC2-E638-4E48-801C-6D7C74B2057E}" dt="2024-01-09T05:50:37.382" v="158" actId="26606"/>
          <ac:spMkLst>
            <pc:docMk/>
            <pc:sldMk cId="233853586" sldId="276"/>
            <ac:spMk id="12" creationId="{CB44330D-EA18-4254-AA95-EB49948539B8}"/>
          </ac:spMkLst>
        </pc:spChg>
        <pc:spChg chg="add del">
          <ac:chgData name="KC, Surendra" userId="deeda78b-a5d1-4be5-b7f3-6fabce1720c6" providerId="ADAL" clId="{19C70EC2-E638-4E48-801C-6D7C74B2057E}" dt="2024-01-09T05:50:38.253" v="160" actId="26606"/>
          <ac:spMkLst>
            <pc:docMk/>
            <pc:sldMk cId="233853586" sldId="276"/>
            <ac:spMk id="14" creationId="{01D0AF59-99C3-4251-AB9A-C966C6AD4400}"/>
          </ac:spMkLst>
        </pc:spChg>
        <pc:spChg chg="add del">
          <ac:chgData name="KC, Surendra" userId="deeda78b-a5d1-4be5-b7f3-6fabce1720c6" providerId="ADAL" clId="{19C70EC2-E638-4E48-801C-6D7C74B2057E}" dt="2024-01-09T05:50:38.253" v="160" actId="26606"/>
          <ac:spMkLst>
            <pc:docMk/>
            <pc:sldMk cId="233853586" sldId="276"/>
            <ac:spMk id="15" creationId="{1855405F-37A2-4869-9154-F8BE3BECE6C3}"/>
          </ac:spMkLst>
        </pc:spChg>
        <pc:spChg chg="add del">
          <ac:chgData name="KC, Surendra" userId="deeda78b-a5d1-4be5-b7f3-6fabce1720c6" providerId="ADAL" clId="{19C70EC2-E638-4E48-801C-6D7C74B2057E}" dt="2024-01-09T05:50:39.498" v="162" actId="26606"/>
          <ac:spMkLst>
            <pc:docMk/>
            <pc:sldMk cId="233853586" sldId="276"/>
            <ac:spMk id="17" creationId="{32BC26D8-82FB-445E-AA49-62A77D7C1EE0}"/>
          </ac:spMkLst>
        </pc:spChg>
        <pc:spChg chg="add del">
          <ac:chgData name="KC, Surendra" userId="deeda78b-a5d1-4be5-b7f3-6fabce1720c6" providerId="ADAL" clId="{19C70EC2-E638-4E48-801C-6D7C74B2057E}" dt="2024-01-09T05:50:39.498" v="162" actId="26606"/>
          <ac:spMkLst>
            <pc:docMk/>
            <pc:sldMk cId="233853586" sldId="276"/>
            <ac:spMk id="18" creationId="{CB44330D-EA18-4254-AA95-EB49948539B8}"/>
          </ac:spMkLst>
        </pc:spChg>
        <pc:spChg chg="add">
          <ac:chgData name="KC, Surendra" userId="deeda78b-a5d1-4be5-b7f3-6fabce1720c6" providerId="ADAL" clId="{19C70EC2-E638-4E48-801C-6D7C74B2057E}" dt="2024-01-09T05:50:39.506" v="163" actId="26606"/>
          <ac:spMkLst>
            <pc:docMk/>
            <pc:sldMk cId="233853586" sldId="276"/>
            <ac:spMk id="2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05:50:39.506" v="163" actId="26606"/>
          <ac:spMkLst>
            <pc:docMk/>
            <pc:sldMk cId="233853586" sldId="276"/>
            <ac:spMk id="21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05:50:39.506" v="163" actId="26606"/>
          <ac:picMkLst>
            <pc:docMk/>
            <pc:sldMk cId="233853586" sldId="276"/>
            <ac:picMk id="5" creationId="{E3613B05-46A0-EDE0-0B94-637D306054A1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5:51:08.536" v="170" actId="26606"/>
        <pc:sldMkLst>
          <pc:docMk/>
          <pc:sldMk cId="151289048" sldId="277"/>
        </pc:sldMkLst>
        <pc:spChg chg="add del">
          <ac:chgData name="KC, Surendra" userId="deeda78b-a5d1-4be5-b7f3-6fabce1720c6" providerId="ADAL" clId="{19C70EC2-E638-4E48-801C-6D7C74B2057E}" dt="2024-01-09T05:51:08.536" v="170" actId="26606"/>
          <ac:spMkLst>
            <pc:docMk/>
            <pc:sldMk cId="151289048" sldId="277"/>
            <ac:spMk id="2" creationId="{4BD59DEB-187D-D1D8-A792-FDA56D492DA2}"/>
          </ac:spMkLst>
        </pc:spChg>
        <pc:spChg chg="add del">
          <ac:chgData name="KC, Surendra" userId="deeda78b-a5d1-4be5-b7f3-6fabce1720c6" providerId="ADAL" clId="{19C70EC2-E638-4E48-801C-6D7C74B2057E}" dt="2024-01-09T05:51:08.536" v="170" actId="26606"/>
          <ac:spMkLst>
            <pc:docMk/>
            <pc:sldMk cId="151289048" sldId="277"/>
            <ac:spMk id="3" creationId="{1185C954-6E9E-7808-27C6-3F0E4F19DB69}"/>
          </ac:spMkLst>
        </pc:spChg>
        <pc:spChg chg="add del">
          <ac:chgData name="KC, Surendra" userId="deeda78b-a5d1-4be5-b7f3-6fabce1720c6" providerId="ADAL" clId="{19C70EC2-E638-4E48-801C-6D7C74B2057E}" dt="2024-01-09T05:51:06.905" v="167" actId="26606"/>
          <ac:spMkLst>
            <pc:docMk/>
            <pc:sldMk cId="151289048" sldId="277"/>
            <ac:spMk id="10" creationId="{C7D023E4-8DE1-436E-9847-ED6A4B4B04FD}"/>
          </ac:spMkLst>
        </pc:spChg>
        <pc:spChg chg="add del">
          <ac:chgData name="KC, Surendra" userId="deeda78b-a5d1-4be5-b7f3-6fabce1720c6" providerId="ADAL" clId="{19C70EC2-E638-4E48-801C-6D7C74B2057E}" dt="2024-01-09T05:51:06.905" v="167" actId="26606"/>
          <ac:spMkLst>
            <pc:docMk/>
            <pc:sldMk cId="151289048" sldId="277"/>
            <ac:spMk id="12" creationId="{8B2B1708-8CE4-4A20-94F5-55118AE2CBD7}"/>
          </ac:spMkLst>
        </pc:spChg>
        <pc:spChg chg="add del">
          <ac:chgData name="KC, Surendra" userId="deeda78b-a5d1-4be5-b7f3-6fabce1720c6" providerId="ADAL" clId="{19C70EC2-E638-4E48-801C-6D7C74B2057E}" dt="2024-01-09T05:51:08.536" v="169" actId="26606"/>
          <ac:spMkLst>
            <pc:docMk/>
            <pc:sldMk cId="151289048" sldId="277"/>
            <ac:spMk id="27" creationId="{8B089790-F4B6-46A7-BB28-7B74A9A9EFDC}"/>
          </ac:spMkLst>
        </pc:spChg>
        <pc:spChg chg="add del">
          <ac:chgData name="KC, Surendra" userId="deeda78b-a5d1-4be5-b7f3-6fabce1720c6" providerId="ADAL" clId="{19C70EC2-E638-4E48-801C-6D7C74B2057E}" dt="2024-01-09T05:51:08.536" v="169" actId="26606"/>
          <ac:spMkLst>
            <pc:docMk/>
            <pc:sldMk cId="151289048" sldId="277"/>
            <ac:spMk id="28" creationId="{9A191B90-62D1-4718-B891-6A3FC82DD6A2}"/>
          </ac:spMkLst>
        </pc:spChg>
        <pc:spChg chg="add">
          <ac:chgData name="KC, Surendra" userId="deeda78b-a5d1-4be5-b7f3-6fabce1720c6" providerId="ADAL" clId="{19C70EC2-E638-4E48-801C-6D7C74B2057E}" dt="2024-01-09T05:51:08.536" v="170" actId="26606"/>
          <ac:spMkLst>
            <pc:docMk/>
            <pc:sldMk cId="151289048" sldId="277"/>
            <ac:spMk id="39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05:51:08.536" v="170" actId="26606"/>
          <ac:spMkLst>
            <pc:docMk/>
            <pc:sldMk cId="151289048" sldId="277"/>
            <ac:spMk id="40" creationId="{1855405F-37A2-4869-9154-F8BE3BECE6C3}"/>
          </ac:spMkLst>
        </pc:spChg>
        <pc:grpChg chg="add del">
          <ac:chgData name="KC, Surendra" userId="deeda78b-a5d1-4be5-b7f3-6fabce1720c6" providerId="ADAL" clId="{19C70EC2-E638-4E48-801C-6D7C74B2057E}" dt="2024-01-09T05:51:06.905" v="167" actId="26606"/>
          <ac:grpSpMkLst>
            <pc:docMk/>
            <pc:sldMk cId="151289048" sldId="277"/>
            <ac:grpSpMk id="14" creationId="{EC2D6DD8-FAD6-401D-9DE6-71DD04C980F3}"/>
          </ac:grpSpMkLst>
        </pc:grpChg>
        <pc:grpChg chg="add del">
          <ac:chgData name="KC, Surendra" userId="deeda78b-a5d1-4be5-b7f3-6fabce1720c6" providerId="ADAL" clId="{19C70EC2-E638-4E48-801C-6D7C74B2057E}" dt="2024-01-09T05:51:06.905" v="167" actId="26606"/>
          <ac:grpSpMkLst>
            <pc:docMk/>
            <pc:sldMk cId="151289048" sldId="277"/>
            <ac:grpSpMk id="18" creationId="{43F5E015-E085-4624-B431-B42414448684}"/>
          </ac:grpSpMkLst>
        </pc:grpChg>
        <pc:grpChg chg="add del">
          <ac:chgData name="KC, Surendra" userId="deeda78b-a5d1-4be5-b7f3-6fabce1720c6" providerId="ADAL" clId="{19C70EC2-E638-4E48-801C-6D7C74B2057E}" dt="2024-01-09T05:51:08.536" v="169" actId="26606"/>
          <ac:grpSpMkLst>
            <pc:docMk/>
            <pc:sldMk cId="151289048" sldId="277"/>
            <ac:grpSpMk id="29" creationId="{63A1050F-42B7-42F4-9436-314DB03DE463}"/>
          </ac:grpSpMkLst>
        </pc:grpChg>
        <pc:grpChg chg="add del">
          <ac:chgData name="KC, Surendra" userId="deeda78b-a5d1-4be5-b7f3-6fabce1720c6" providerId="ADAL" clId="{19C70EC2-E638-4E48-801C-6D7C74B2057E}" dt="2024-01-09T05:51:08.536" v="169" actId="26606"/>
          <ac:grpSpMkLst>
            <pc:docMk/>
            <pc:sldMk cId="151289048" sldId="277"/>
            <ac:grpSpMk id="33" creationId="{CB04806E-DE07-4370-8B2D-439E32B3A25B}"/>
          </ac:grpSpMkLst>
        </pc:grpChg>
        <pc:picChg chg="add mod">
          <ac:chgData name="KC, Surendra" userId="deeda78b-a5d1-4be5-b7f3-6fabce1720c6" providerId="ADAL" clId="{19C70EC2-E638-4E48-801C-6D7C74B2057E}" dt="2024-01-09T05:51:08.536" v="170" actId="26606"/>
          <ac:picMkLst>
            <pc:docMk/>
            <pc:sldMk cId="151289048" sldId="277"/>
            <ac:picMk id="5" creationId="{E9E5DC04-F1FE-AC11-F9F3-19CFCB4831AB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6:04:34.036" v="207" actId="26606"/>
        <pc:sldMkLst>
          <pc:docMk/>
          <pc:sldMk cId="3933603419" sldId="278"/>
        </pc:sldMkLst>
        <pc:spChg chg="mod">
          <ac:chgData name="KC, Surendra" userId="deeda78b-a5d1-4be5-b7f3-6fabce1720c6" providerId="ADAL" clId="{19C70EC2-E638-4E48-801C-6D7C74B2057E}" dt="2024-01-09T06:04:34.036" v="207" actId="26606"/>
          <ac:spMkLst>
            <pc:docMk/>
            <pc:sldMk cId="3933603419" sldId="278"/>
            <ac:spMk id="2" creationId="{66531FBC-7248-94EF-3A83-A4C906B2E2FD}"/>
          </ac:spMkLst>
        </pc:spChg>
        <pc:spChg chg="del">
          <ac:chgData name="KC, Surendra" userId="deeda78b-a5d1-4be5-b7f3-6fabce1720c6" providerId="ADAL" clId="{19C70EC2-E638-4E48-801C-6D7C74B2057E}" dt="2024-01-09T06:04:34.036" v="207" actId="26606"/>
          <ac:spMkLst>
            <pc:docMk/>
            <pc:sldMk cId="3933603419" sldId="278"/>
            <ac:spMk id="3" creationId="{1C043481-50C0-FF3B-E2D4-BCC48AF5579C}"/>
          </ac:spMkLst>
        </pc:spChg>
        <pc:spChg chg="add">
          <ac:chgData name="KC, Surendra" userId="deeda78b-a5d1-4be5-b7f3-6fabce1720c6" providerId="ADAL" clId="{19C70EC2-E638-4E48-801C-6D7C74B2057E}" dt="2024-01-09T06:04:34.036" v="207" actId="26606"/>
          <ac:spMkLst>
            <pc:docMk/>
            <pc:sldMk cId="3933603419" sldId="278"/>
            <ac:spMk id="10" creationId="{5E395AE0-8789-FAD6-A987-32E65C185100}"/>
          </ac:spMkLst>
        </pc:spChg>
        <pc:picChg chg="add mod">
          <ac:chgData name="KC, Surendra" userId="deeda78b-a5d1-4be5-b7f3-6fabce1720c6" providerId="ADAL" clId="{19C70EC2-E638-4E48-801C-6D7C74B2057E}" dt="2024-01-09T06:04:34.036" v="207" actId="26606"/>
          <ac:picMkLst>
            <pc:docMk/>
            <pc:sldMk cId="3933603419" sldId="278"/>
            <ac:picMk id="5" creationId="{328C086E-695B-C58C-7EB9-105E0A0BE825}"/>
          </ac:picMkLst>
        </pc:picChg>
        <pc:cxnChg chg="add">
          <ac:chgData name="KC, Surendra" userId="deeda78b-a5d1-4be5-b7f3-6fabce1720c6" providerId="ADAL" clId="{19C70EC2-E638-4E48-801C-6D7C74B2057E}" dt="2024-01-09T06:04:34.036" v="207" actId="26606"/>
          <ac:cxnSpMkLst>
            <pc:docMk/>
            <pc:sldMk cId="3933603419" sldId="278"/>
            <ac:cxnSpMk id="12" creationId="{7667AA61-5C27-F30F-D229-06CBE5709F33}"/>
          </ac:cxnSpMkLst>
        </pc:cxnChg>
      </pc:sldChg>
      <pc:sldChg chg="addSp delSp modSp new mod setBg">
        <pc:chgData name="KC, Surendra" userId="deeda78b-a5d1-4be5-b7f3-6fabce1720c6" providerId="ADAL" clId="{19C70EC2-E638-4E48-801C-6D7C74B2057E}" dt="2024-01-09T06:06:58.143" v="210" actId="26606"/>
        <pc:sldMkLst>
          <pc:docMk/>
          <pc:sldMk cId="1497253610" sldId="279"/>
        </pc:sldMkLst>
        <pc:spChg chg="del">
          <ac:chgData name="KC, Surendra" userId="deeda78b-a5d1-4be5-b7f3-6fabce1720c6" providerId="ADAL" clId="{19C70EC2-E638-4E48-801C-6D7C74B2057E}" dt="2024-01-09T06:06:58.143" v="210" actId="26606"/>
          <ac:spMkLst>
            <pc:docMk/>
            <pc:sldMk cId="1497253610" sldId="279"/>
            <ac:spMk id="2" creationId="{A5323545-3F94-376F-6893-29286273DA2E}"/>
          </ac:spMkLst>
        </pc:spChg>
        <pc:spChg chg="del">
          <ac:chgData name="KC, Surendra" userId="deeda78b-a5d1-4be5-b7f3-6fabce1720c6" providerId="ADAL" clId="{19C70EC2-E638-4E48-801C-6D7C74B2057E}" dt="2024-01-09T06:06:58.143" v="210" actId="26606"/>
          <ac:spMkLst>
            <pc:docMk/>
            <pc:sldMk cId="1497253610" sldId="279"/>
            <ac:spMk id="3" creationId="{D5B419F0-6E03-129B-FDB5-A379B2A5DE4B}"/>
          </ac:spMkLst>
        </pc:spChg>
        <pc:spChg chg="add">
          <ac:chgData name="KC, Surendra" userId="deeda78b-a5d1-4be5-b7f3-6fabce1720c6" providerId="ADAL" clId="{19C70EC2-E638-4E48-801C-6D7C74B2057E}" dt="2024-01-09T06:06:58.143" v="210" actId="26606"/>
          <ac:spMkLst>
            <pc:docMk/>
            <pc:sldMk cId="1497253610" sldId="279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06:06:58.143" v="210" actId="26606"/>
          <ac:spMkLst>
            <pc:docMk/>
            <pc:sldMk cId="1497253610" sldId="279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06:06:58.143" v="210" actId="26606"/>
          <ac:picMkLst>
            <pc:docMk/>
            <pc:sldMk cId="1497253610" sldId="279"/>
            <ac:picMk id="5" creationId="{B953DBB8-3A7A-7965-4CB3-6F4C8BBFF641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6:07:24.216" v="213" actId="26606"/>
        <pc:sldMkLst>
          <pc:docMk/>
          <pc:sldMk cId="13392876" sldId="280"/>
        </pc:sldMkLst>
        <pc:spChg chg="del">
          <ac:chgData name="KC, Surendra" userId="deeda78b-a5d1-4be5-b7f3-6fabce1720c6" providerId="ADAL" clId="{19C70EC2-E638-4E48-801C-6D7C74B2057E}" dt="2024-01-09T06:07:24.216" v="213" actId="26606"/>
          <ac:spMkLst>
            <pc:docMk/>
            <pc:sldMk cId="13392876" sldId="280"/>
            <ac:spMk id="2" creationId="{BB11AD0A-0DB4-B93A-B5C5-8A77AA645F00}"/>
          </ac:spMkLst>
        </pc:spChg>
        <pc:spChg chg="del">
          <ac:chgData name="KC, Surendra" userId="deeda78b-a5d1-4be5-b7f3-6fabce1720c6" providerId="ADAL" clId="{19C70EC2-E638-4E48-801C-6D7C74B2057E}" dt="2024-01-09T06:07:24.216" v="213" actId="26606"/>
          <ac:spMkLst>
            <pc:docMk/>
            <pc:sldMk cId="13392876" sldId="280"/>
            <ac:spMk id="3" creationId="{84B7C399-009F-CECC-8043-938936403B4E}"/>
          </ac:spMkLst>
        </pc:spChg>
        <pc:spChg chg="add">
          <ac:chgData name="KC, Surendra" userId="deeda78b-a5d1-4be5-b7f3-6fabce1720c6" providerId="ADAL" clId="{19C70EC2-E638-4E48-801C-6D7C74B2057E}" dt="2024-01-09T06:07:24.216" v="213" actId="26606"/>
          <ac:spMkLst>
            <pc:docMk/>
            <pc:sldMk cId="13392876" sldId="280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06:07:24.216" v="213" actId="26606"/>
          <ac:spMkLst>
            <pc:docMk/>
            <pc:sldMk cId="13392876" sldId="280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06:07:24.216" v="213" actId="26606"/>
          <ac:picMkLst>
            <pc:docMk/>
            <pc:sldMk cId="13392876" sldId="280"/>
            <ac:picMk id="5" creationId="{997725B6-5340-A6B5-9B6B-52ACAF4D6E6A}"/>
          </ac:picMkLst>
        </pc:picChg>
      </pc:sldChg>
      <pc:sldChg chg="addSp new mod">
        <pc:chgData name="KC, Surendra" userId="deeda78b-a5d1-4be5-b7f3-6fabce1720c6" providerId="ADAL" clId="{19C70EC2-E638-4E48-801C-6D7C74B2057E}" dt="2024-01-09T06:10:42.583" v="215" actId="22"/>
        <pc:sldMkLst>
          <pc:docMk/>
          <pc:sldMk cId="3360223583" sldId="281"/>
        </pc:sldMkLst>
        <pc:picChg chg="add">
          <ac:chgData name="KC, Surendra" userId="deeda78b-a5d1-4be5-b7f3-6fabce1720c6" providerId="ADAL" clId="{19C70EC2-E638-4E48-801C-6D7C74B2057E}" dt="2024-01-09T06:10:42.583" v="215" actId="22"/>
          <ac:picMkLst>
            <pc:docMk/>
            <pc:sldMk cId="3360223583" sldId="281"/>
            <ac:picMk id="5" creationId="{5A665F99-7839-AABB-00EC-9C3BE41740A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8:30:15.949" v="241" actId="26606"/>
        <pc:sldMkLst>
          <pc:docMk/>
          <pc:sldMk cId="3465328532" sldId="282"/>
        </pc:sldMkLst>
        <pc:spChg chg="mod">
          <ac:chgData name="KC, Surendra" userId="deeda78b-a5d1-4be5-b7f3-6fabce1720c6" providerId="ADAL" clId="{19C70EC2-E638-4E48-801C-6D7C74B2057E}" dt="2024-01-09T08:30:15.949" v="241" actId="26606"/>
          <ac:spMkLst>
            <pc:docMk/>
            <pc:sldMk cId="3465328532" sldId="282"/>
            <ac:spMk id="2" creationId="{92EC3A46-5709-A99E-DF57-A16DD8E7C8DD}"/>
          </ac:spMkLst>
        </pc:spChg>
        <pc:spChg chg="del">
          <ac:chgData name="KC, Surendra" userId="deeda78b-a5d1-4be5-b7f3-6fabce1720c6" providerId="ADAL" clId="{19C70EC2-E638-4E48-801C-6D7C74B2057E}" dt="2024-01-09T08:30:15.949" v="241" actId="26606"/>
          <ac:spMkLst>
            <pc:docMk/>
            <pc:sldMk cId="3465328532" sldId="282"/>
            <ac:spMk id="3" creationId="{33A97BF0-E7BD-9FAD-13D9-BD3D4B895A51}"/>
          </ac:spMkLst>
        </pc:spChg>
        <pc:spChg chg="add">
          <ac:chgData name="KC, Surendra" userId="deeda78b-a5d1-4be5-b7f3-6fabce1720c6" providerId="ADAL" clId="{19C70EC2-E638-4E48-801C-6D7C74B2057E}" dt="2024-01-09T08:30:15.949" v="241" actId="26606"/>
          <ac:spMkLst>
            <pc:docMk/>
            <pc:sldMk cId="3465328532" sldId="282"/>
            <ac:spMk id="10" creationId="{A4AC5506-6312-4701-8D3C-40187889A947}"/>
          </ac:spMkLst>
        </pc:spChg>
        <pc:picChg chg="add mod">
          <ac:chgData name="KC, Surendra" userId="deeda78b-a5d1-4be5-b7f3-6fabce1720c6" providerId="ADAL" clId="{19C70EC2-E638-4E48-801C-6D7C74B2057E}" dt="2024-01-09T08:30:15.949" v="241" actId="26606"/>
          <ac:picMkLst>
            <pc:docMk/>
            <pc:sldMk cId="3465328532" sldId="282"/>
            <ac:picMk id="5" creationId="{CF993719-AE65-38A3-8182-1D5FD5EFF77C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8:31:09.388" v="246" actId="26606"/>
        <pc:sldMkLst>
          <pc:docMk/>
          <pc:sldMk cId="678376842" sldId="283"/>
        </pc:sldMkLst>
        <pc:spChg chg="add del">
          <ac:chgData name="KC, Surendra" userId="deeda78b-a5d1-4be5-b7f3-6fabce1720c6" providerId="ADAL" clId="{19C70EC2-E638-4E48-801C-6D7C74B2057E}" dt="2024-01-09T08:31:09.388" v="246" actId="26606"/>
          <ac:spMkLst>
            <pc:docMk/>
            <pc:sldMk cId="678376842" sldId="283"/>
            <ac:spMk id="2" creationId="{147EDF53-2A99-CCC8-5D48-34600DED35A1}"/>
          </ac:spMkLst>
        </pc:spChg>
        <pc:spChg chg="add del">
          <ac:chgData name="KC, Surendra" userId="deeda78b-a5d1-4be5-b7f3-6fabce1720c6" providerId="ADAL" clId="{19C70EC2-E638-4E48-801C-6D7C74B2057E}" dt="2024-01-09T08:31:09.388" v="246" actId="26606"/>
          <ac:spMkLst>
            <pc:docMk/>
            <pc:sldMk cId="678376842" sldId="283"/>
            <ac:spMk id="3" creationId="{F497F3CE-A895-9935-0FD8-DDDCADF11DD1}"/>
          </ac:spMkLst>
        </pc:spChg>
        <pc:spChg chg="add del">
          <ac:chgData name="KC, Surendra" userId="deeda78b-a5d1-4be5-b7f3-6fabce1720c6" providerId="ADAL" clId="{19C70EC2-E638-4E48-801C-6D7C74B2057E}" dt="2024-01-09T08:31:09.386" v="245" actId="26606"/>
          <ac:spMkLst>
            <pc:docMk/>
            <pc:sldMk cId="678376842" sldId="283"/>
            <ac:spMk id="10" creationId="{42A4FC2C-047E-45A5-965D-8E1E3BF09BC6}"/>
          </ac:spMkLst>
        </pc:spChg>
        <pc:picChg chg="add mod">
          <ac:chgData name="KC, Surendra" userId="deeda78b-a5d1-4be5-b7f3-6fabce1720c6" providerId="ADAL" clId="{19C70EC2-E638-4E48-801C-6D7C74B2057E}" dt="2024-01-09T08:31:09.388" v="246" actId="26606"/>
          <ac:picMkLst>
            <pc:docMk/>
            <pc:sldMk cId="678376842" sldId="283"/>
            <ac:picMk id="5" creationId="{60CA0314-1A4C-0B80-C396-D659DEC6A9B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9:15:39.080" v="253" actId="26606"/>
        <pc:sldMkLst>
          <pc:docMk/>
          <pc:sldMk cId="1678601921" sldId="284"/>
        </pc:sldMkLst>
        <pc:spChg chg="add del mod">
          <ac:chgData name="KC, Surendra" userId="deeda78b-a5d1-4be5-b7f3-6fabce1720c6" providerId="ADAL" clId="{19C70EC2-E638-4E48-801C-6D7C74B2057E}" dt="2024-01-09T09:15:39.080" v="253" actId="26606"/>
          <ac:spMkLst>
            <pc:docMk/>
            <pc:sldMk cId="1678601921" sldId="284"/>
            <ac:spMk id="2" creationId="{3EA526CA-3500-056E-4428-4FBE76681C3B}"/>
          </ac:spMkLst>
        </pc:spChg>
        <pc:spChg chg="add del">
          <ac:chgData name="KC, Surendra" userId="deeda78b-a5d1-4be5-b7f3-6fabce1720c6" providerId="ADAL" clId="{19C70EC2-E638-4E48-801C-6D7C74B2057E}" dt="2024-01-09T09:15:39.080" v="253" actId="26606"/>
          <ac:spMkLst>
            <pc:docMk/>
            <pc:sldMk cId="1678601921" sldId="284"/>
            <ac:spMk id="3" creationId="{7FEABB69-7062-B7AB-7A3D-6E37E3B56D78}"/>
          </ac:spMkLst>
        </pc:spChg>
        <pc:spChg chg="add del">
          <ac:chgData name="KC, Surendra" userId="deeda78b-a5d1-4be5-b7f3-6fabce1720c6" providerId="ADAL" clId="{19C70EC2-E638-4E48-801C-6D7C74B2057E}" dt="2024-01-09T09:15:38.450" v="250" actId="26606"/>
          <ac:spMkLst>
            <pc:docMk/>
            <pc:sldMk cId="1678601921" sldId="284"/>
            <ac:spMk id="10" creationId="{A4AC5506-6312-4701-8D3C-40187889A947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12" creationId="{83C98ABE-055B-441F-B07E-44F97F083C39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13" creationId="{F3060C83-F051-4F0E-ABAD-AA0DFC48B218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14" creationId="{29FDB030-9B49-4CED-8CCD-4D99382388AC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16" creationId="{3783CA14-24A1-485C-8B30-D6A5D87987AD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18" creationId="{9A97C86A-04D6-40F7-AE84-31AB43E6A846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20" creationId="{FF9F2414-84E8-453E-B1F3-389FDE8192D9}"/>
          </ac:spMkLst>
        </pc:spChg>
        <pc:spChg chg="add del">
          <ac:chgData name="KC, Surendra" userId="deeda78b-a5d1-4be5-b7f3-6fabce1720c6" providerId="ADAL" clId="{19C70EC2-E638-4E48-801C-6D7C74B2057E}" dt="2024-01-09T09:15:39.076" v="252" actId="26606"/>
          <ac:spMkLst>
            <pc:docMk/>
            <pc:sldMk cId="1678601921" sldId="284"/>
            <ac:spMk id="22" creationId="{3ECA69A1-7536-43AC-85EF-C7106179F5ED}"/>
          </ac:spMkLst>
        </pc:spChg>
        <pc:picChg chg="add mod">
          <ac:chgData name="KC, Surendra" userId="deeda78b-a5d1-4be5-b7f3-6fabce1720c6" providerId="ADAL" clId="{19C70EC2-E638-4E48-801C-6D7C74B2057E}" dt="2024-01-09T09:15:39.080" v="253" actId="26606"/>
          <ac:picMkLst>
            <pc:docMk/>
            <pc:sldMk cId="1678601921" sldId="284"/>
            <ac:picMk id="5" creationId="{942D51EC-3628-02F5-3C79-7F247B676A33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9:16:00.097" v="256" actId="26606"/>
        <pc:sldMkLst>
          <pc:docMk/>
          <pc:sldMk cId="1385731433" sldId="285"/>
        </pc:sldMkLst>
        <pc:spChg chg="del">
          <ac:chgData name="KC, Surendra" userId="deeda78b-a5d1-4be5-b7f3-6fabce1720c6" providerId="ADAL" clId="{19C70EC2-E638-4E48-801C-6D7C74B2057E}" dt="2024-01-09T09:16:00.097" v="256" actId="26606"/>
          <ac:spMkLst>
            <pc:docMk/>
            <pc:sldMk cId="1385731433" sldId="285"/>
            <ac:spMk id="2" creationId="{363D7926-870C-6249-89F8-AD7103CE693B}"/>
          </ac:spMkLst>
        </pc:spChg>
        <pc:spChg chg="del">
          <ac:chgData name="KC, Surendra" userId="deeda78b-a5d1-4be5-b7f3-6fabce1720c6" providerId="ADAL" clId="{19C70EC2-E638-4E48-801C-6D7C74B2057E}" dt="2024-01-09T09:16:00.097" v="256" actId="26606"/>
          <ac:spMkLst>
            <pc:docMk/>
            <pc:sldMk cId="1385731433" sldId="285"/>
            <ac:spMk id="3" creationId="{1ED62D4A-42CE-0300-FD82-D3F0EC22A6DF}"/>
          </ac:spMkLst>
        </pc:spChg>
        <pc:picChg chg="add mod">
          <ac:chgData name="KC, Surendra" userId="deeda78b-a5d1-4be5-b7f3-6fabce1720c6" providerId="ADAL" clId="{19C70EC2-E638-4E48-801C-6D7C74B2057E}" dt="2024-01-09T09:16:00.097" v="256" actId="26606"/>
          <ac:picMkLst>
            <pc:docMk/>
            <pc:sldMk cId="1385731433" sldId="285"/>
            <ac:picMk id="5" creationId="{3D6A92CC-5AE6-D332-C20F-F8B5F31D0CE6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9:16:52.555" v="259" actId="26606"/>
        <pc:sldMkLst>
          <pc:docMk/>
          <pc:sldMk cId="2744920674" sldId="286"/>
        </pc:sldMkLst>
        <pc:spChg chg="del">
          <ac:chgData name="KC, Surendra" userId="deeda78b-a5d1-4be5-b7f3-6fabce1720c6" providerId="ADAL" clId="{19C70EC2-E638-4E48-801C-6D7C74B2057E}" dt="2024-01-09T09:16:52.555" v="259" actId="26606"/>
          <ac:spMkLst>
            <pc:docMk/>
            <pc:sldMk cId="2744920674" sldId="286"/>
            <ac:spMk id="2" creationId="{C70D70A5-46A6-2AD3-C199-908566373B11}"/>
          </ac:spMkLst>
        </pc:spChg>
        <pc:spChg chg="del">
          <ac:chgData name="KC, Surendra" userId="deeda78b-a5d1-4be5-b7f3-6fabce1720c6" providerId="ADAL" clId="{19C70EC2-E638-4E48-801C-6D7C74B2057E}" dt="2024-01-09T09:16:52.555" v="259" actId="26606"/>
          <ac:spMkLst>
            <pc:docMk/>
            <pc:sldMk cId="2744920674" sldId="286"/>
            <ac:spMk id="3" creationId="{A793BFC7-C5DC-655F-2D0C-9A0F6341BF8B}"/>
          </ac:spMkLst>
        </pc:spChg>
        <pc:picChg chg="add mod">
          <ac:chgData name="KC, Surendra" userId="deeda78b-a5d1-4be5-b7f3-6fabce1720c6" providerId="ADAL" clId="{19C70EC2-E638-4E48-801C-6D7C74B2057E}" dt="2024-01-09T09:16:52.555" v="259" actId="26606"/>
          <ac:picMkLst>
            <pc:docMk/>
            <pc:sldMk cId="2744920674" sldId="286"/>
            <ac:picMk id="5" creationId="{067C467D-7247-CF3B-E735-2F54F6E9762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9:17:45.680" v="307" actId="20577"/>
        <pc:sldMkLst>
          <pc:docMk/>
          <pc:sldMk cId="2251225662" sldId="287"/>
        </pc:sldMkLst>
        <pc:spChg chg="del">
          <ac:chgData name="KC, Surendra" userId="deeda78b-a5d1-4be5-b7f3-6fabce1720c6" providerId="ADAL" clId="{19C70EC2-E638-4E48-801C-6D7C74B2057E}" dt="2024-01-09T09:17:13.922" v="262" actId="26606"/>
          <ac:spMkLst>
            <pc:docMk/>
            <pc:sldMk cId="2251225662" sldId="287"/>
            <ac:spMk id="2" creationId="{496DC39A-6FA6-7251-7DB8-6B62C75F510F}"/>
          </ac:spMkLst>
        </pc:spChg>
        <pc:spChg chg="del">
          <ac:chgData name="KC, Surendra" userId="deeda78b-a5d1-4be5-b7f3-6fabce1720c6" providerId="ADAL" clId="{19C70EC2-E638-4E48-801C-6D7C74B2057E}" dt="2024-01-09T09:17:13.922" v="262" actId="26606"/>
          <ac:spMkLst>
            <pc:docMk/>
            <pc:sldMk cId="2251225662" sldId="287"/>
            <ac:spMk id="3" creationId="{6932F4BB-2A9C-0CDC-6A82-7B257202D1FA}"/>
          </ac:spMkLst>
        </pc:spChg>
        <pc:spChg chg="add mod">
          <ac:chgData name="KC, Surendra" userId="deeda78b-a5d1-4be5-b7f3-6fabce1720c6" providerId="ADAL" clId="{19C70EC2-E638-4E48-801C-6D7C74B2057E}" dt="2024-01-09T09:17:45.680" v="307" actId="20577"/>
          <ac:spMkLst>
            <pc:docMk/>
            <pc:sldMk cId="2251225662" sldId="287"/>
            <ac:spMk id="6" creationId="{DB676274-B994-9CE4-8FB6-0E0D0231ACCA}"/>
          </ac:spMkLst>
        </pc:spChg>
        <pc:spChg chg="add">
          <ac:chgData name="KC, Surendra" userId="deeda78b-a5d1-4be5-b7f3-6fabce1720c6" providerId="ADAL" clId="{19C70EC2-E638-4E48-801C-6D7C74B2057E}" dt="2024-01-09T09:17:13.922" v="262" actId="26606"/>
          <ac:spMkLst>
            <pc:docMk/>
            <pc:sldMk cId="2251225662" sldId="287"/>
            <ac:spMk id="10" creationId="{7C1E5815-D54C-487F-A054-6D4930ADE3DF}"/>
          </ac:spMkLst>
        </pc:spChg>
        <pc:spChg chg="add">
          <ac:chgData name="KC, Surendra" userId="deeda78b-a5d1-4be5-b7f3-6fabce1720c6" providerId="ADAL" clId="{19C70EC2-E638-4E48-801C-6D7C74B2057E}" dt="2024-01-09T09:17:13.922" v="262" actId="26606"/>
          <ac:spMkLst>
            <pc:docMk/>
            <pc:sldMk cId="2251225662" sldId="287"/>
            <ac:spMk id="12" creationId="{736F0DFD-0954-464F-BF12-DD2E6F6E0380}"/>
          </ac:spMkLst>
        </pc:spChg>
        <pc:picChg chg="add mod">
          <ac:chgData name="KC, Surendra" userId="deeda78b-a5d1-4be5-b7f3-6fabce1720c6" providerId="ADAL" clId="{19C70EC2-E638-4E48-801C-6D7C74B2057E}" dt="2024-01-09T09:17:13.922" v="262" actId="26606"/>
          <ac:picMkLst>
            <pc:docMk/>
            <pc:sldMk cId="2251225662" sldId="287"/>
            <ac:picMk id="5" creationId="{E48B14F9-EA98-291C-C08B-5E83D609DD79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09:18:38.754" v="311" actId="26606"/>
        <pc:sldMkLst>
          <pc:docMk/>
          <pc:sldMk cId="4048644045" sldId="288"/>
        </pc:sldMkLst>
        <pc:spChg chg="add del">
          <ac:chgData name="KC, Surendra" userId="deeda78b-a5d1-4be5-b7f3-6fabce1720c6" providerId="ADAL" clId="{19C70EC2-E638-4E48-801C-6D7C74B2057E}" dt="2024-01-09T09:18:38.754" v="311" actId="26606"/>
          <ac:spMkLst>
            <pc:docMk/>
            <pc:sldMk cId="4048644045" sldId="288"/>
            <ac:spMk id="2" creationId="{5D924FAF-0D8E-038D-BC34-F5B20B6D57D8}"/>
          </ac:spMkLst>
        </pc:spChg>
        <pc:spChg chg="add del">
          <ac:chgData name="KC, Surendra" userId="deeda78b-a5d1-4be5-b7f3-6fabce1720c6" providerId="ADAL" clId="{19C70EC2-E638-4E48-801C-6D7C74B2057E}" dt="2024-01-09T09:18:38.754" v="311" actId="26606"/>
          <ac:spMkLst>
            <pc:docMk/>
            <pc:sldMk cId="4048644045" sldId="288"/>
            <ac:spMk id="3" creationId="{827BD04E-8EF7-1638-179E-57FAEABFB20B}"/>
          </ac:spMkLst>
        </pc:spChg>
        <pc:spChg chg="add del">
          <ac:chgData name="KC, Surendra" userId="deeda78b-a5d1-4be5-b7f3-6fabce1720c6" providerId="ADAL" clId="{19C70EC2-E638-4E48-801C-6D7C74B2057E}" dt="2024-01-09T09:18:38.748" v="310" actId="26606"/>
          <ac:spMkLst>
            <pc:docMk/>
            <pc:sldMk cId="4048644045" sldId="288"/>
            <ac:spMk id="10" creationId="{42A4FC2C-047E-45A5-965D-8E1E3BF09BC6}"/>
          </ac:spMkLst>
        </pc:spChg>
        <pc:spChg chg="add">
          <ac:chgData name="KC, Surendra" userId="deeda78b-a5d1-4be5-b7f3-6fabce1720c6" providerId="ADAL" clId="{19C70EC2-E638-4E48-801C-6D7C74B2057E}" dt="2024-01-09T09:18:38.754" v="311" actId="26606"/>
          <ac:spMkLst>
            <pc:docMk/>
            <pc:sldMk cId="4048644045" sldId="288"/>
            <ac:spMk id="12" creationId="{736F0DFD-0954-464F-BF12-DD2E6F6E0380}"/>
          </ac:spMkLst>
        </pc:spChg>
        <pc:spChg chg="add">
          <ac:chgData name="KC, Surendra" userId="deeda78b-a5d1-4be5-b7f3-6fabce1720c6" providerId="ADAL" clId="{19C70EC2-E638-4E48-801C-6D7C74B2057E}" dt="2024-01-09T09:18:38.754" v="311" actId="26606"/>
          <ac:spMkLst>
            <pc:docMk/>
            <pc:sldMk cId="4048644045" sldId="288"/>
            <ac:spMk id="13" creationId="{7C1E5815-D54C-487F-A054-6D4930ADE3DF}"/>
          </ac:spMkLst>
        </pc:spChg>
        <pc:picChg chg="add mod">
          <ac:chgData name="KC, Surendra" userId="deeda78b-a5d1-4be5-b7f3-6fabce1720c6" providerId="ADAL" clId="{19C70EC2-E638-4E48-801C-6D7C74B2057E}" dt="2024-01-09T09:18:38.754" v="311" actId="26606"/>
          <ac:picMkLst>
            <pc:docMk/>
            <pc:sldMk cId="4048644045" sldId="288"/>
            <ac:picMk id="5" creationId="{05D36D24-FB7C-8379-E8D9-818E2A9B59B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0:04:54.846" v="314" actId="26606"/>
        <pc:sldMkLst>
          <pc:docMk/>
          <pc:sldMk cId="1065583532" sldId="289"/>
        </pc:sldMkLst>
        <pc:spChg chg="del">
          <ac:chgData name="KC, Surendra" userId="deeda78b-a5d1-4be5-b7f3-6fabce1720c6" providerId="ADAL" clId="{19C70EC2-E638-4E48-801C-6D7C74B2057E}" dt="2024-01-09T10:04:54.846" v="314" actId="26606"/>
          <ac:spMkLst>
            <pc:docMk/>
            <pc:sldMk cId="1065583532" sldId="289"/>
            <ac:spMk id="2" creationId="{F27DC3C4-49F7-FAED-7FA3-CD8C417EBC62}"/>
          </ac:spMkLst>
        </pc:spChg>
        <pc:spChg chg="del">
          <ac:chgData name="KC, Surendra" userId="deeda78b-a5d1-4be5-b7f3-6fabce1720c6" providerId="ADAL" clId="{19C70EC2-E638-4E48-801C-6D7C74B2057E}" dt="2024-01-09T10:04:54.846" v="314" actId="26606"/>
          <ac:spMkLst>
            <pc:docMk/>
            <pc:sldMk cId="1065583532" sldId="289"/>
            <ac:spMk id="3" creationId="{DAD16932-6699-C904-9AB3-5CD0DC4D97CA}"/>
          </ac:spMkLst>
        </pc:spChg>
        <pc:picChg chg="add mod">
          <ac:chgData name="KC, Surendra" userId="deeda78b-a5d1-4be5-b7f3-6fabce1720c6" providerId="ADAL" clId="{19C70EC2-E638-4E48-801C-6D7C74B2057E}" dt="2024-01-09T10:04:54.846" v="314" actId="26606"/>
          <ac:picMkLst>
            <pc:docMk/>
            <pc:sldMk cId="1065583532" sldId="289"/>
            <ac:picMk id="5" creationId="{40694A00-8B2F-F8E6-7EBD-7DEFF3148B09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0:05:23.730" v="317" actId="26606"/>
        <pc:sldMkLst>
          <pc:docMk/>
          <pc:sldMk cId="209363732" sldId="290"/>
        </pc:sldMkLst>
        <pc:spChg chg="del">
          <ac:chgData name="KC, Surendra" userId="deeda78b-a5d1-4be5-b7f3-6fabce1720c6" providerId="ADAL" clId="{19C70EC2-E638-4E48-801C-6D7C74B2057E}" dt="2024-01-09T10:05:23.730" v="317" actId="26606"/>
          <ac:spMkLst>
            <pc:docMk/>
            <pc:sldMk cId="209363732" sldId="290"/>
            <ac:spMk id="2" creationId="{8C3242B2-6DE1-F18E-ACC9-42B635389EF2}"/>
          </ac:spMkLst>
        </pc:spChg>
        <pc:spChg chg="del">
          <ac:chgData name="KC, Surendra" userId="deeda78b-a5d1-4be5-b7f3-6fabce1720c6" providerId="ADAL" clId="{19C70EC2-E638-4E48-801C-6D7C74B2057E}" dt="2024-01-09T10:05:23.730" v="317" actId="26606"/>
          <ac:spMkLst>
            <pc:docMk/>
            <pc:sldMk cId="209363732" sldId="290"/>
            <ac:spMk id="3" creationId="{0570CE06-7B58-B3B7-B630-D5AF1445AA54}"/>
          </ac:spMkLst>
        </pc:spChg>
        <pc:picChg chg="add mod">
          <ac:chgData name="KC, Surendra" userId="deeda78b-a5d1-4be5-b7f3-6fabce1720c6" providerId="ADAL" clId="{19C70EC2-E638-4E48-801C-6D7C74B2057E}" dt="2024-01-09T10:05:23.730" v="317" actId="26606"/>
          <ac:picMkLst>
            <pc:docMk/>
            <pc:sldMk cId="209363732" sldId="290"/>
            <ac:picMk id="5" creationId="{C90C069A-6B14-5B8A-CDBF-8488CB4F1C21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0:06:12.118" v="320" actId="26606"/>
        <pc:sldMkLst>
          <pc:docMk/>
          <pc:sldMk cId="3630806345" sldId="291"/>
        </pc:sldMkLst>
        <pc:spChg chg="del">
          <ac:chgData name="KC, Surendra" userId="deeda78b-a5d1-4be5-b7f3-6fabce1720c6" providerId="ADAL" clId="{19C70EC2-E638-4E48-801C-6D7C74B2057E}" dt="2024-01-09T10:06:12.118" v="320" actId="26606"/>
          <ac:spMkLst>
            <pc:docMk/>
            <pc:sldMk cId="3630806345" sldId="291"/>
            <ac:spMk id="2" creationId="{6C72E00D-364F-EDC7-672D-6D4C362C3882}"/>
          </ac:spMkLst>
        </pc:spChg>
        <pc:spChg chg="del">
          <ac:chgData name="KC, Surendra" userId="deeda78b-a5d1-4be5-b7f3-6fabce1720c6" providerId="ADAL" clId="{19C70EC2-E638-4E48-801C-6D7C74B2057E}" dt="2024-01-09T10:06:12.118" v="320" actId="26606"/>
          <ac:spMkLst>
            <pc:docMk/>
            <pc:sldMk cId="3630806345" sldId="291"/>
            <ac:spMk id="3" creationId="{DE9B5CC5-95E1-47DD-7E69-7C9A7FF6D52B}"/>
          </ac:spMkLst>
        </pc:spChg>
        <pc:picChg chg="add mod">
          <ac:chgData name="KC, Surendra" userId="deeda78b-a5d1-4be5-b7f3-6fabce1720c6" providerId="ADAL" clId="{19C70EC2-E638-4E48-801C-6D7C74B2057E}" dt="2024-01-09T10:06:12.118" v="320" actId="26606"/>
          <ac:picMkLst>
            <pc:docMk/>
            <pc:sldMk cId="3630806345" sldId="291"/>
            <ac:picMk id="5" creationId="{7EB3E014-A5D2-E336-EF4E-8102942B54BA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0:09:41.347" v="323" actId="26606"/>
        <pc:sldMkLst>
          <pc:docMk/>
          <pc:sldMk cId="1488409383" sldId="292"/>
        </pc:sldMkLst>
        <pc:spChg chg="del">
          <ac:chgData name="KC, Surendra" userId="deeda78b-a5d1-4be5-b7f3-6fabce1720c6" providerId="ADAL" clId="{19C70EC2-E638-4E48-801C-6D7C74B2057E}" dt="2024-01-09T10:09:41.347" v="323" actId="26606"/>
          <ac:spMkLst>
            <pc:docMk/>
            <pc:sldMk cId="1488409383" sldId="292"/>
            <ac:spMk id="2" creationId="{5B04CBB2-2385-142C-85C1-E2B26CD0A275}"/>
          </ac:spMkLst>
        </pc:spChg>
        <pc:spChg chg="del">
          <ac:chgData name="KC, Surendra" userId="deeda78b-a5d1-4be5-b7f3-6fabce1720c6" providerId="ADAL" clId="{19C70EC2-E638-4E48-801C-6D7C74B2057E}" dt="2024-01-09T10:09:41.347" v="323" actId="26606"/>
          <ac:spMkLst>
            <pc:docMk/>
            <pc:sldMk cId="1488409383" sldId="292"/>
            <ac:spMk id="3" creationId="{49FFAB8B-BE9F-DB61-2A0E-0D373DDCA3F5}"/>
          </ac:spMkLst>
        </pc:spChg>
        <pc:picChg chg="add mod">
          <ac:chgData name="KC, Surendra" userId="deeda78b-a5d1-4be5-b7f3-6fabce1720c6" providerId="ADAL" clId="{19C70EC2-E638-4E48-801C-6D7C74B2057E}" dt="2024-01-09T10:09:41.347" v="323" actId="26606"/>
          <ac:picMkLst>
            <pc:docMk/>
            <pc:sldMk cId="1488409383" sldId="292"/>
            <ac:picMk id="5" creationId="{8CDF42F0-26A2-7909-A067-F4D0ED1343BD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31:44.349" v="326" actId="26606"/>
        <pc:sldMkLst>
          <pc:docMk/>
          <pc:sldMk cId="1713189011" sldId="293"/>
        </pc:sldMkLst>
        <pc:spChg chg="del">
          <ac:chgData name="KC, Surendra" userId="deeda78b-a5d1-4be5-b7f3-6fabce1720c6" providerId="ADAL" clId="{19C70EC2-E638-4E48-801C-6D7C74B2057E}" dt="2024-01-09T11:31:44.349" v="326" actId="26606"/>
          <ac:spMkLst>
            <pc:docMk/>
            <pc:sldMk cId="1713189011" sldId="293"/>
            <ac:spMk id="2" creationId="{887CF8BB-94EF-0A0D-DA9D-939F49F41C60}"/>
          </ac:spMkLst>
        </pc:spChg>
        <pc:spChg chg="del">
          <ac:chgData name="KC, Surendra" userId="deeda78b-a5d1-4be5-b7f3-6fabce1720c6" providerId="ADAL" clId="{19C70EC2-E638-4E48-801C-6D7C74B2057E}" dt="2024-01-09T11:31:44.349" v="326" actId="26606"/>
          <ac:spMkLst>
            <pc:docMk/>
            <pc:sldMk cId="1713189011" sldId="293"/>
            <ac:spMk id="3" creationId="{3BB5BF3F-EE34-63C7-6277-5BEA7B09B219}"/>
          </ac:spMkLst>
        </pc:spChg>
        <pc:picChg chg="add mod">
          <ac:chgData name="KC, Surendra" userId="deeda78b-a5d1-4be5-b7f3-6fabce1720c6" providerId="ADAL" clId="{19C70EC2-E638-4E48-801C-6D7C74B2057E}" dt="2024-01-09T11:31:44.349" v="326" actId="26606"/>
          <ac:picMkLst>
            <pc:docMk/>
            <pc:sldMk cId="1713189011" sldId="293"/>
            <ac:picMk id="5" creationId="{74CFC1C7-D52B-BA1A-CF44-9253B1FC00B7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37:39.249" v="329" actId="26606"/>
        <pc:sldMkLst>
          <pc:docMk/>
          <pc:sldMk cId="1591244241" sldId="294"/>
        </pc:sldMkLst>
        <pc:spChg chg="del">
          <ac:chgData name="KC, Surendra" userId="deeda78b-a5d1-4be5-b7f3-6fabce1720c6" providerId="ADAL" clId="{19C70EC2-E638-4E48-801C-6D7C74B2057E}" dt="2024-01-09T11:37:39.249" v="329" actId="26606"/>
          <ac:spMkLst>
            <pc:docMk/>
            <pc:sldMk cId="1591244241" sldId="294"/>
            <ac:spMk id="2" creationId="{7C4FE680-0841-F661-1A26-AABD43A040EF}"/>
          </ac:spMkLst>
        </pc:spChg>
        <pc:spChg chg="del">
          <ac:chgData name="KC, Surendra" userId="deeda78b-a5d1-4be5-b7f3-6fabce1720c6" providerId="ADAL" clId="{19C70EC2-E638-4E48-801C-6D7C74B2057E}" dt="2024-01-09T11:37:39.249" v="329" actId="26606"/>
          <ac:spMkLst>
            <pc:docMk/>
            <pc:sldMk cId="1591244241" sldId="294"/>
            <ac:spMk id="3" creationId="{1914EBAA-FD16-0A56-3AC9-5C2113351866}"/>
          </ac:spMkLst>
        </pc:spChg>
        <pc:picChg chg="add mod">
          <ac:chgData name="KC, Surendra" userId="deeda78b-a5d1-4be5-b7f3-6fabce1720c6" providerId="ADAL" clId="{19C70EC2-E638-4E48-801C-6D7C74B2057E}" dt="2024-01-09T11:37:39.249" v="329" actId="26606"/>
          <ac:picMkLst>
            <pc:docMk/>
            <pc:sldMk cId="1591244241" sldId="294"/>
            <ac:picMk id="5" creationId="{A12AECDE-C274-9492-289E-D242324FF565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40:03.042" v="392" actId="26606"/>
        <pc:sldMkLst>
          <pc:docMk/>
          <pc:sldMk cId="941476048" sldId="295"/>
        </pc:sldMkLst>
        <pc:spChg chg="mod ord">
          <ac:chgData name="KC, Surendra" userId="deeda78b-a5d1-4be5-b7f3-6fabce1720c6" providerId="ADAL" clId="{19C70EC2-E638-4E48-801C-6D7C74B2057E}" dt="2024-01-09T11:40:03.042" v="392" actId="26606"/>
          <ac:spMkLst>
            <pc:docMk/>
            <pc:sldMk cId="941476048" sldId="295"/>
            <ac:spMk id="2" creationId="{B6A56532-6BCB-83BF-944F-E3A5FD55B011}"/>
          </ac:spMkLst>
        </pc:spChg>
        <pc:spChg chg="add del">
          <ac:chgData name="KC, Surendra" userId="deeda78b-a5d1-4be5-b7f3-6fabce1720c6" providerId="ADAL" clId="{19C70EC2-E638-4E48-801C-6D7C74B2057E}" dt="2024-01-09T11:40:03.042" v="392" actId="26606"/>
          <ac:spMkLst>
            <pc:docMk/>
            <pc:sldMk cId="941476048" sldId="295"/>
            <ac:spMk id="3" creationId="{4F98124D-B317-9B0F-CA74-952B647841EA}"/>
          </ac:spMkLst>
        </pc:spChg>
        <pc:spChg chg="add del">
          <ac:chgData name="KC, Surendra" userId="deeda78b-a5d1-4be5-b7f3-6fabce1720c6" providerId="ADAL" clId="{19C70EC2-E638-4E48-801C-6D7C74B2057E}" dt="2024-01-09T11:40:02.234" v="389" actId="26606"/>
          <ac:spMkLst>
            <pc:docMk/>
            <pc:sldMk cId="941476048" sldId="295"/>
            <ac:spMk id="10" creationId="{37C89E4B-3C9F-44B9-8B86-D9E3D112D8EC}"/>
          </ac:spMkLst>
        </pc:spChg>
        <pc:spChg chg="add del">
          <ac:chgData name="KC, Surendra" userId="deeda78b-a5d1-4be5-b7f3-6fabce1720c6" providerId="ADAL" clId="{19C70EC2-E638-4E48-801C-6D7C74B2057E}" dt="2024-01-09T11:40:03.036" v="391" actId="26606"/>
          <ac:spMkLst>
            <pc:docMk/>
            <pc:sldMk cId="941476048" sldId="295"/>
            <ac:spMk id="16" creationId="{1A95671B-3CC6-4792-9114-B74FAEA224E6}"/>
          </ac:spMkLst>
        </pc:spChg>
        <pc:spChg chg="add del">
          <ac:chgData name="KC, Surendra" userId="deeda78b-a5d1-4be5-b7f3-6fabce1720c6" providerId="ADAL" clId="{19C70EC2-E638-4E48-801C-6D7C74B2057E}" dt="2024-01-09T11:40:03.036" v="391" actId="26606"/>
          <ac:spMkLst>
            <pc:docMk/>
            <pc:sldMk cId="941476048" sldId="295"/>
            <ac:spMk id="17" creationId="{4F98124D-B317-9B0F-CA74-952B647841EA}"/>
          </ac:spMkLst>
        </pc:spChg>
        <pc:spChg chg="add">
          <ac:chgData name="KC, Surendra" userId="deeda78b-a5d1-4be5-b7f3-6fabce1720c6" providerId="ADAL" clId="{19C70EC2-E638-4E48-801C-6D7C74B2057E}" dt="2024-01-09T11:40:03.042" v="392" actId="26606"/>
          <ac:spMkLst>
            <pc:docMk/>
            <pc:sldMk cId="941476048" sldId="295"/>
            <ac:spMk id="19" creationId="{6753252F-4873-4F63-801D-CC719279A7D5}"/>
          </ac:spMkLst>
        </pc:spChg>
        <pc:spChg chg="add">
          <ac:chgData name="KC, Surendra" userId="deeda78b-a5d1-4be5-b7f3-6fabce1720c6" providerId="ADAL" clId="{19C70EC2-E638-4E48-801C-6D7C74B2057E}" dt="2024-01-09T11:40:03.042" v="392" actId="26606"/>
          <ac:spMkLst>
            <pc:docMk/>
            <pc:sldMk cId="941476048" sldId="295"/>
            <ac:spMk id="20" creationId="{047C8CCB-F95D-4249-92DD-651249D3535A}"/>
          </ac:spMkLst>
        </pc:spChg>
        <pc:picChg chg="add mod">
          <ac:chgData name="KC, Surendra" userId="deeda78b-a5d1-4be5-b7f3-6fabce1720c6" providerId="ADAL" clId="{19C70EC2-E638-4E48-801C-6D7C74B2057E}" dt="2024-01-09T11:40:03.042" v="392" actId="26606"/>
          <ac:picMkLst>
            <pc:docMk/>
            <pc:sldMk cId="941476048" sldId="295"/>
            <ac:picMk id="5" creationId="{BBF69F9B-94C5-6260-1A7D-5FA8ADBEFA0B}"/>
          </ac:picMkLst>
        </pc:picChg>
        <pc:cxnChg chg="add del">
          <ac:chgData name="KC, Surendra" userId="deeda78b-a5d1-4be5-b7f3-6fabce1720c6" providerId="ADAL" clId="{19C70EC2-E638-4E48-801C-6D7C74B2057E}" dt="2024-01-09T11:40:02.234" v="389" actId="26606"/>
          <ac:cxnSpMkLst>
            <pc:docMk/>
            <pc:sldMk cId="941476048" sldId="295"/>
            <ac:cxnSpMk id="12" creationId="{AA2EAA10-076F-46BD-8F0F-B9A2FB77A85C}"/>
          </ac:cxnSpMkLst>
        </pc:cxnChg>
        <pc:cxnChg chg="add del">
          <ac:chgData name="KC, Surendra" userId="deeda78b-a5d1-4be5-b7f3-6fabce1720c6" providerId="ADAL" clId="{19C70EC2-E638-4E48-801C-6D7C74B2057E}" dt="2024-01-09T11:40:02.234" v="389" actId="26606"/>
          <ac:cxnSpMkLst>
            <pc:docMk/>
            <pc:sldMk cId="941476048" sldId="295"/>
            <ac:cxnSpMk id="14" creationId="{D891E407-403B-4764-86C9-33A56D3BCAA3}"/>
          </ac:cxnSpMkLst>
        </pc:cxnChg>
      </pc:sldChg>
      <pc:sldChg chg="addSp new mod">
        <pc:chgData name="KC, Surendra" userId="deeda78b-a5d1-4be5-b7f3-6fabce1720c6" providerId="ADAL" clId="{19C70EC2-E638-4E48-801C-6D7C74B2057E}" dt="2024-01-09T11:43:06.138" v="394" actId="22"/>
        <pc:sldMkLst>
          <pc:docMk/>
          <pc:sldMk cId="592625758" sldId="296"/>
        </pc:sldMkLst>
        <pc:picChg chg="add">
          <ac:chgData name="KC, Surendra" userId="deeda78b-a5d1-4be5-b7f3-6fabce1720c6" providerId="ADAL" clId="{19C70EC2-E638-4E48-801C-6D7C74B2057E}" dt="2024-01-09T11:43:06.138" v="394" actId="22"/>
          <ac:picMkLst>
            <pc:docMk/>
            <pc:sldMk cId="592625758" sldId="296"/>
            <ac:picMk id="5" creationId="{5A6C3806-9936-2AC9-2C68-61966A5AE646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43:31.346" v="399" actId="26606"/>
        <pc:sldMkLst>
          <pc:docMk/>
          <pc:sldMk cId="4015298729" sldId="297"/>
        </pc:sldMkLst>
        <pc:spChg chg="add del">
          <ac:chgData name="KC, Surendra" userId="deeda78b-a5d1-4be5-b7f3-6fabce1720c6" providerId="ADAL" clId="{19C70EC2-E638-4E48-801C-6D7C74B2057E}" dt="2024-01-09T11:43:31.346" v="399" actId="26606"/>
          <ac:spMkLst>
            <pc:docMk/>
            <pc:sldMk cId="4015298729" sldId="297"/>
            <ac:spMk id="2" creationId="{98BD2A8D-E9B1-5B4E-99D7-757AF33247B3}"/>
          </ac:spMkLst>
        </pc:spChg>
        <pc:spChg chg="add del">
          <ac:chgData name="KC, Surendra" userId="deeda78b-a5d1-4be5-b7f3-6fabce1720c6" providerId="ADAL" clId="{19C70EC2-E638-4E48-801C-6D7C74B2057E}" dt="2024-01-09T11:43:31.346" v="399" actId="26606"/>
          <ac:spMkLst>
            <pc:docMk/>
            <pc:sldMk cId="4015298729" sldId="297"/>
            <ac:spMk id="3" creationId="{B59D0B1C-4AD3-A7E7-758B-F9FD98D50364}"/>
          </ac:spMkLst>
        </pc:spChg>
        <pc:spChg chg="add del">
          <ac:chgData name="KC, Surendra" userId="deeda78b-a5d1-4be5-b7f3-6fabce1720c6" providerId="ADAL" clId="{19C70EC2-E638-4E48-801C-6D7C74B2057E}" dt="2024-01-09T11:43:31.342" v="398" actId="26606"/>
          <ac:spMkLst>
            <pc:docMk/>
            <pc:sldMk cId="4015298729" sldId="297"/>
            <ac:spMk id="10" creationId="{42A4FC2C-047E-45A5-965D-8E1E3BF09BC6}"/>
          </ac:spMkLst>
        </pc:spChg>
        <pc:picChg chg="add mod">
          <ac:chgData name="KC, Surendra" userId="deeda78b-a5d1-4be5-b7f3-6fabce1720c6" providerId="ADAL" clId="{19C70EC2-E638-4E48-801C-6D7C74B2057E}" dt="2024-01-09T11:43:31.346" v="399" actId="26606"/>
          <ac:picMkLst>
            <pc:docMk/>
            <pc:sldMk cId="4015298729" sldId="297"/>
            <ac:picMk id="5" creationId="{401510DC-6FE8-A0EF-5C3B-EE7BA01F61FB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48:13.511" v="470" actId="14100"/>
        <pc:sldMkLst>
          <pc:docMk/>
          <pc:sldMk cId="301813365" sldId="298"/>
        </pc:sldMkLst>
        <pc:spChg chg="mod">
          <ac:chgData name="KC, Surendra" userId="deeda78b-a5d1-4be5-b7f3-6fabce1720c6" providerId="ADAL" clId="{19C70EC2-E638-4E48-801C-6D7C74B2057E}" dt="2024-01-09T11:48:04.308" v="467" actId="26606"/>
          <ac:spMkLst>
            <pc:docMk/>
            <pc:sldMk cId="301813365" sldId="298"/>
            <ac:spMk id="2" creationId="{D44EBE5C-068C-4BED-56F5-C2C1F2DF88C6}"/>
          </ac:spMkLst>
        </pc:spChg>
        <pc:spChg chg="del">
          <ac:chgData name="KC, Surendra" userId="deeda78b-a5d1-4be5-b7f3-6fabce1720c6" providerId="ADAL" clId="{19C70EC2-E638-4E48-801C-6D7C74B2057E}" dt="2024-01-09T11:48:04.308" v="467" actId="26606"/>
          <ac:spMkLst>
            <pc:docMk/>
            <pc:sldMk cId="301813365" sldId="298"/>
            <ac:spMk id="3" creationId="{39F40B2B-C910-3848-18EE-FEEA8820AA44}"/>
          </ac:spMkLst>
        </pc:spChg>
        <pc:spChg chg="add">
          <ac:chgData name="KC, Surendra" userId="deeda78b-a5d1-4be5-b7f3-6fabce1720c6" providerId="ADAL" clId="{19C70EC2-E638-4E48-801C-6D7C74B2057E}" dt="2024-01-09T11:48:04.308" v="467" actId="26606"/>
          <ac:spMkLst>
            <pc:docMk/>
            <pc:sldMk cId="301813365" sldId="298"/>
            <ac:spMk id="10" creationId="{275D6C10-B5A7-4715-803E-0501C9C2CC21}"/>
          </ac:spMkLst>
        </pc:spChg>
        <pc:picChg chg="add mod">
          <ac:chgData name="KC, Surendra" userId="deeda78b-a5d1-4be5-b7f3-6fabce1720c6" providerId="ADAL" clId="{19C70EC2-E638-4E48-801C-6D7C74B2057E}" dt="2024-01-09T11:48:13.511" v="470" actId="14100"/>
          <ac:picMkLst>
            <pc:docMk/>
            <pc:sldMk cId="301813365" sldId="298"/>
            <ac:picMk id="5" creationId="{EDA3B3BC-92FA-0B0C-0031-0CD816DC756A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49:10.119" v="473" actId="26606"/>
        <pc:sldMkLst>
          <pc:docMk/>
          <pc:sldMk cId="111642929" sldId="299"/>
        </pc:sldMkLst>
        <pc:spChg chg="del">
          <ac:chgData name="KC, Surendra" userId="deeda78b-a5d1-4be5-b7f3-6fabce1720c6" providerId="ADAL" clId="{19C70EC2-E638-4E48-801C-6D7C74B2057E}" dt="2024-01-09T11:49:10.119" v="473" actId="26606"/>
          <ac:spMkLst>
            <pc:docMk/>
            <pc:sldMk cId="111642929" sldId="299"/>
            <ac:spMk id="2" creationId="{7737F321-5BC6-D27D-ED59-B1C226669C2A}"/>
          </ac:spMkLst>
        </pc:spChg>
        <pc:spChg chg="del">
          <ac:chgData name="KC, Surendra" userId="deeda78b-a5d1-4be5-b7f3-6fabce1720c6" providerId="ADAL" clId="{19C70EC2-E638-4E48-801C-6D7C74B2057E}" dt="2024-01-09T11:49:10.119" v="473" actId="26606"/>
          <ac:spMkLst>
            <pc:docMk/>
            <pc:sldMk cId="111642929" sldId="299"/>
            <ac:spMk id="3" creationId="{9599FA3D-0946-3559-EE12-5D8A140BC9E4}"/>
          </ac:spMkLst>
        </pc:spChg>
        <pc:spChg chg="add">
          <ac:chgData name="KC, Surendra" userId="deeda78b-a5d1-4be5-b7f3-6fabce1720c6" providerId="ADAL" clId="{19C70EC2-E638-4E48-801C-6D7C74B2057E}" dt="2024-01-09T11:49:10.119" v="473" actId="26606"/>
          <ac:spMkLst>
            <pc:docMk/>
            <pc:sldMk cId="111642929" sldId="299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49:10.119" v="473" actId="26606"/>
          <ac:spMkLst>
            <pc:docMk/>
            <pc:sldMk cId="111642929" sldId="299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49:10.119" v="473" actId="26606"/>
          <ac:picMkLst>
            <pc:docMk/>
            <pc:sldMk cId="111642929" sldId="299"/>
            <ac:picMk id="5" creationId="{4B17E8C3-C559-085E-55C7-4154CB7F2183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49:44.614" v="476" actId="26606"/>
        <pc:sldMkLst>
          <pc:docMk/>
          <pc:sldMk cId="1483770628" sldId="300"/>
        </pc:sldMkLst>
        <pc:spChg chg="del">
          <ac:chgData name="KC, Surendra" userId="deeda78b-a5d1-4be5-b7f3-6fabce1720c6" providerId="ADAL" clId="{19C70EC2-E638-4E48-801C-6D7C74B2057E}" dt="2024-01-09T11:49:44.614" v="476" actId="26606"/>
          <ac:spMkLst>
            <pc:docMk/>
            <pc:sldMk cId="1483770628" sldId="300"/>
            <ac:spMk id="2" creationId="{AB5E3511-CC67-8426-BEFE-E22F2AE50AAD}"/>
          </ac:spMkLst>
        </pc:spChg>
        <pc:spChg chg="del">
          <ac:chgData name="KC, Surendra" userId="deeda78b-a5d1-4be5-b7f3-6fabce1720c6" providerId="ADAL" clId="{19C70EC2-E638-4E48-801C-6D7C74B2057E}" dt="2024-01-09T11:49:44.614" v="476" actId="26606"/>
          <ac:spMkLst>
            <pc:docMk/>
            <pc:sldMk cId="1483770628" sldId="300"/>
            <ac:spMk id="3" creationId="{9B8BECC9-08C5-EBAE-DE08-59CACB92ABCC}"/>
          </ac:spMkLst>
        </pc:spChg>
        <pc:spChg chg="add">
          <ac:chgData name="KC, Surendra" userId="deeda78b-a5d1-4be5-b7f3-6fabce1720c6" providerId="ADAL" clId="{19C70EC2-E638-4E48-801C-6D7C74B2057E}" dt="2024-01-09T11:49:44.614" v="476" actId="26606"/>
          <ac:spMkLst>
            <pc:docMk/>
            <pc:sldMk cId="1483770628" sldId="300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49:44.614" v="476" actId="26606"/>
          <ac:spMkLst>
            <pc:docMk/>
            <pc:sldMk cId="1483770628" sldId="300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49:44.614" v="476" actId="26606"/>
          <ac:picMkLst>
            <pc:docMk/>
            <pc:sldMk cId="1483770628" sldId="300"/>
            <ac:picMk id="5" creationId="{5871588B-E21F-E2E1-FD91-3D09772B6189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1:50.489" v="487" actId="27614"/>
        <pc:sldMkLst>
          <pc:docMk/>
          <pc:sldMk cId="876020746" sldId="301"/>
        </pc:sldMkLst>
        <pc:spChg chg="del">
          <ac:chgData name="KC, Surendra" userId="deeda78b-a5d1-4be5-b7f3-6fabce1720c6" providerId="ADAL" clId="{19C70EC2-E638-4E48-801C-6D7C74B2057E}" dt="2024-01-09T11:50:31.512" v="479" actId="26606"/>
          <ac:spMkLst>
            <pc:docMk/>
            <pc:sldMk cId="876020746" sldId="301"/>
            <ac:spMk id="2" creationId="{E83CD4EA-02BC-0A69-2488-BE48089B64EC}"/>
          </ac:spMkLst>
        </pc:spChg>
        <pc:spChg chg="del">
          <ac:chgData name="KC, Surendra" userId="deeda78b-a5d1-4be5-b7f3-6fabce1720c6" providerId="ADAL" clId="{19C70EC2-E638-4E48-801C-6D7C74B2057E}" dt="2024-01-09T11:50:31.512" v="479" actId="26606"/>
          <ac:spMkLst>
            <pc:docMk/>
            <pc:sldMk cId="876020746" sldId="301"/>
            <ac:spMk id="3" creationId="{FBB3F6CD-C405-DB85-EFCC-9026AABB8BBC}"/>
          </ac:spMkLst>
        </pc:spChg>
        <pc:spChg chg="add del mod">
          <ac:chgData name="KC, Surendra" userId="deeda78b-a5d1-4be5-b7f3-6fabce1720c6" providerId="ADAL" clId="{19C70EC2-E638-4E48-801C-6D7C74B2057E}" dt="2024-01-09T11:51:11.837" v="483" actId="26606"/>
          <ac:spMkLst>
            <pc:docMk/>
            <pc:sldMk cId="876020746" sldId="301"/>
            <ac:spMk id="7" creationId="{4002C91C-1797-2B33-7B28-07A25377B7CD}"/>
          </ac:spMkLst>
        </pc:spChg>
        <pc:spChg chg="add del">
          <ac:chgData name="KC, Surendra" userId="deeda78b-a5d1-4be5-b7f3-6fabce1720c6" providerId="ADAL" clId="{19C70EC2-E638-4E48-801C-6D7C74B2057E}" dt="2024-01-09T11:51:11.837" v="483" actId="26606"/>
          <ac:spMkLst>
            <pc:docMk/>
            <pc:sldMk cId="876020746" sldId="301"/>
            <ac:spMk id="10" creationId="{01D0AF59-99C3-4251-AB9A-C966C6AD4400}"/>
          </ac:spMkLst>
        </pc:spChg>
        <pc:spChg chg="add del">
          <ac:chgData name="KC, Surendra" userId="deeda78b-a5d1-4be5-b7f3-6fabce1720c6" providerId="ADAL" clId="{19C70EC2-E638-4E48-801C-6D7C74B2057E}" dt="2024-01-09T11:51:11.837" v="483" actId="26606"/>
          <ac:spMkLst>
            <pc:docMk/>
            <pc:sldMk cId="876020746" sldId="301"/>
            <ac:spMk id="12" creationId="{1855405F-37A2-4869-9154-F8BE3BECE6C3}"/>
          </ac:spMkLst>
        </pc:spChg>
        <pc:spChg chg="add del mod">
          <ac:chgData name="KC, Surendra" userId="deeda78b-a5d1-4be5-b7f3-6fabce1720c6" providerId="ADAL" clId="{19C70EC2-E638-4E48-801C-6D7C74B2057E}" dt="2024-01-09T11:51:47.551" v="486" actId="26606"/>
          <ac:spMkLst>
            <pc:docMk/>
            <pc:sldMk cId="876020746" sldId="301"/>
            <ac:spMk id="13" creationId="{7FCAEDBE-D48D-3B14-C96F-74149D9AC2C3}"/>
          </ac:spMkLst>
        </pc:spChg>
        <pc:spChg chg="add del">
          <ac:chgData name="KC, Surendra" userId="deeda78b-a5d1-4be5-b7f3-6fabce1720c6" providerId="ADAL" clId="{19C70EC2-E638-4E48-801C-6D7C74B2057E}" dt="2024-01-09T11:51:47.551" v="486" actId="26606"/>
          <ac:spMkLst>
            <pc:docMk/>
            <pc:sldMk cId="876020746" sldId="301"/>
            <ac:spMk id="17" creationId="{01D0AF59-99C3-4251-AB9A-C966C6AD4400}"/>
          </ac:spMkLst>
        </pc:spChg>
        <pc:spChg chg="add del">
          <ac:chgData name="KC, Surendra" userId="deeda78b-a5d1-4be5-b7f3-6fabce1720c6" providerId="ADAL" clId="{19C70EC2-E638-4E48-801C-6D7C74B2057E}" dt="2024-01-09T11:51:47.551" v="486" actId="26606"/>
          <ac:spMkLst>
            <pc:docMk/>
            <pc:sldMk cId="876020746" sldId="301"/>
            <ac:spMk id="19" creationId="{1855405F-37A2-4869-9154-F8BE3BECE6C3}"/>
          </ac:spMkLst>
        </pc:spChg>
        <pc:spChg chg="add">
          <ac:chgData name="KC, Surendra" userId="deeda78b-a5d1-4be5-b7f3-6fabce1720c6" providerId="ADAL" clId="{19C70EC2-E638-4E48-801C-6D7C74B2057E}" dt="2024-01-09T11:51:47.551" v="486" actId="26606"/>
          <ac:spMkLst>
            <pc:docMk/>
            <pc:sldMk cId="876020746" sldId="301"/>
            <ac:spMk id="24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51:47.551" v="486" actId="26606"/>
          <ac:spMkLst>
            <pc:docMk/>
            <pc:sldMk cId="876020746" sldId="301"/>
            <ac:spMk id="26" creationId="{1855405F-37A2-4869-9154-F8BE3BECE6C3}"/>
          </ac:spMkLst>
        </pc:spChg>
        <pc:picChg chg="add del mod">
          <ac:chgData name="KC, Surendra" userId="deeda78b-a5d1-4be5-b7f3-6fabce1720c6" providerId="ADAL" clId="{19C70EC2-E638-4E48-801C-6D7C74B2057E}" dt="2024-01-09T11:51:07.704" v="481" actId="478"/>
          <ac:picMkLst>
            <pc:docMk/>
            <pc:sldMk cId="876020746" sldId="301"/>
            <ac:picMk id="5" creationId="{3E854DDA-0971-2C41-794B-F00FD921EF36}"/>
          </ac:picMkLst>
        </pc:picChg>
        <pc:picChg chg="add del mod">
          <ac:chgData name="KC, Surendra" userId="deeda78b-a5d1-4be5-b7f3-6fabce1720c6" providerId="ADAL" clId="{19C70EC2-E638-4E48-801C-6D7C74B2057E}" dt="2024-01-09T11:51:43.632" v="484" actId="478"/>
          <ac:picMkLst>
            <pc:docMk/>
            <pc:sldMk cId="876020746" sldId="301"/>
            <ac:picMk id="9" creationId="{999AB078-736C-9303-B807-A2816CB18F20}"/>
          </ac:picMkLst>
        </pc:picChg>
        <pc:picChg chg="add mod">
          <ac:chgData name="KC, Surendra" userId="deeda78b-a5d1-4be5-b7f3-6fabce1720c6" providerId="ADAL" clId="{19C70EC2-E638-4E48-801C-6D7C74B2057E}" dt="2024-01-09T11:51:50.489" v="487" actId="27614"/>
          <ac:picMkLst>
            <pc:docMk/>
            <pc:sldMk cId="876020746" sldId="301"/>
            <ac:picMk id="15" creationId="{004F5043-10FE-7A62-F069-3017E91B66F6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2:21.575" v="489" actId="26606"/>
        <pc:sldMkLst>
          <pc:docMk/>
          <pc:sldMk cId="2894967521" sldId="302"/>
        </pc:sldMkLst>
        <pc:spChg chg="del">
          <ac:chgData name="KC, Surendra" userId="deeda78b-a5d1-4be5-b7f3-6fabce1720c6" providerId="ADAL" clId="{19C70EC2-E638-4E48-801C-6D7C74B2057E}" dt="2024-01-09T11:52:21.575" v="489" actId="26606"/>
          <ac:spMkLst>
            <pc:docMk/>
            <pc:sldMk cId="2894967521" sldId="302"/>
            <ac:spMk id="2" creationId="{594AEFE1-EF45-1CE9-9881-D85280A8D8E4}"/>
          </ac:spMkLst>
        </pc:spChg>
        <pc:spChg chg="del">
          <ac:chgData name="KC, Surendra" userId="deeda78b-a5d1-4be5-b7f3-6fabce1720c6" providerId="ADAL" clId="{19C70EC2-E638-4E48-801C-6D7C74B2057E}" dt="2024-01-09T11:52:21.575" v="489" actId="26606"/>
          <ac:spMkLst>
            <pc:docMk/>
            <pc:sldMk cId="2894967521" sldId="302"/>
            <ac:spMk id="3" creationId="{FDA177B9-76EB-6035-5DE4-7463E66088E4}"/>
          </ac:spMkLst>
        </pc:spChg>
        <pc:spChg chg="add">
          <ac:chgData name="KC, Surendra" userId="deeda78b-a5d1-4be5-b7f3-6fabce1720c6" providerId="ADAL" clId="{19C70EC2-E638-4E48-801C-6D7C74B2057E}" dt="2024-01-09T11:52:21.575" v="489" actId="26606"/>
          <ac:spMkLst>
            <pc:docMk/>
            <pc:sldMk cId="2894967521" sldId="302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52:21.575" v="489" actId="26606"/>
          <ac:spMkLst>
            <pc:docMk/>
            <pc:sldMk cId="2894967521" sldId="302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52:21.575" v="489" actId="26606"/>
          <ac:picMkLst>
            <pc:docMk/>
            <pc:sldMk cId="2894967521" sldId="302"/>
            <ac:picMk id="5" creationId="{492D601C-01F4-0852-9050-C1B6186FB3C7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3:11.929" v="492" actId="26606"/>
        <pc:sldMkLst>
          <pc:docMk/>
          <pc:sldMk cId="2051493040" sldId="303"/>
        </pc:sldMkLst>
        <pc:spChg chg="del">
          <ac:chgData name="KC, Surendra" userId="deeda78b-a5d1-4be5-b7f3-6fabce1720c6" providerId="ADAL" clId="{19C70EC2-E638-4E48-801C-6D7C74B2057E}" dt="2024-01-09T11:53:11.929" v="492" actId="26606"/>
          <ac:spMkLst>
            <pc:docMk/>
            <pc:sldMk cId="2051493040" sldId="303"/>
            <ac:spMk id="2" creationId="{581F0220-C3D2-D09E-0B76-4541042B756F}"/>
          </ac:spMkLst>
        </pc:spChg>
        <pc:spChg chg="del">
          <ac:chgData name="KC, Surendra" userId="deeda78b-a5d1-4be5-b7f3-6fabce1720c6" providerId="ADAL" clId="{19C70EC2-E638-4E48-801C-6D7C74B2057E}" dt="2024-01-09T11:53:11.929" v="492" actId="26606"/>
          <ac:spMkLst>
            <pc:docMk/>
            <pc:sldMk cId="2051493040" sldId="303"/>
            <ac:spMk id="3" creationId="{23507432-74E7-AF38-3D6D-8A79BF64FBB4}"/>
          </ac:spMkLst>
        </pc:spChg>
        <pc:spChg chg="add">
          <ac:chgData name="KC, Surendra" userId="deeda78b-a5d1-4be5-b7f3-6fabce1720c6" providerId="ADAL" clId="{19C70EC2-E638-4E48-801C-6D7C74B2057E}" dt="2024-01-09T11:53:11.929" v="492" actId="26606"/>
          <ac:spMkLst>
            <pc:docMk/>
            <pc:sldMk cId="2051493040" sldId="303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53:11.929" v="492" actId="26606"/>
          <ac:spMkLst>
            <pc:docMk/>
            <pc:sldMk cId="2051493040" sldId="303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53:11.929" v="492" actId="26606"/>
          <ac:picMkLst>
            <pc:docMk/>
            <pc:sldMk cId="2051493040" sldId="303"/>
            <ac:picMk id="5" creationId="{D837BD32-0EC0-B2B8-43FA-5159F5E60C4D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4:52.839" v="495" actId="26606"/>
        <pc:sldMkLst>
          <pc:docMk/>
          <pc:sldMk cId="603581063" sldId="304"/>
        </pc:sldMkLst>
        <pc:spChg chg="del">
          <ac:chgData name="KC, Surendra" userId="deeda78b-a5d1-4be5-b7f3-6fabce1720c6" providerId="ADAL" clId="{19C70EC2-E638-4E48-801C-6D7C74B2057E}" dt="2024-01-09T11:54:52.839" v="495" actId="26606"/>
          <ac:spMkLst>
            <pc:docMk/>
            <pc:sldMk cId="603581063" sldId="304"/>
            <ac:spMk id="2" creationId="{076A8067-CEDE-2592-8076-0E8265FD7B3C}"/>
          </ac:spMkLst>
        </pc:spChg>
        <pc:spChg chg="del">
          <ac:chgData name="KC, Surendra" userId="deeda78b-a5d1-4be5-b7f3-6fabce1720c6" providerId="ADAL" clId="{19C70EC2-E638-4E48-801C-6D7C74B2057E}" dt="2024-01-09T11:54:52.839" v="495" actId="26606"/>
          <ac:spMkLst>
            <pc:docMk/>
            <pc:sldMk cId="603581063" sldId="304"/>
            <ac:spMk id="3" creationId="{3F10D42C-0E14-610F-4669-E01E4BB7CFAD}"/>
          </ac:spMkLst>
        </pc:spChg>
        <pc:spChg chg="add">
          <ac:chgData name="KC, Surendra" userId="deeda78b-a5d1-4be5-b7f3-6fabce1720c6" providerId="ADAL" clId="{19C70EC2-E638-4E48-801C-6D7C74B2057E}" dt="2024-01-09T11:54:52.839" v="495" actId="26606"/>
          <ac:spMkLst>
            <pc:docMk/>
            <pc:sldMk cId="603581063" sldId="304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54:52.839" v="495" actId="26606"/>
          <ac:spMkLst>
            <pc:docMk/>
            <pc:sldMk cId="603581063" sldId="304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54:52.839" v="495" actId="26606"/>
          <ac:picMkLst>
            <pc:docMk/>
            <pc:sldMk cId="603581063" sldId="304"/>
            <ac:picMk id="5" creationId="{7865EFBA-33EB-74ED-F75E-A40D3B71340E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5:34.771" v="498" actId="26606"/>
        <pc:sldMkLst>
          <pc:docMk/>
          <pc:sldMk cId="2361379815" sldId="305"/>
        </pc:sldMkLst>
        <pc:spChg chg="del">
          <ac:chgData name="KC, Surendra" userId="deeda78b-a5d1-4be5-b7f3-6fabce1720c6" providerId="ADAL" clId="{19C70EC2-E638-4E48-801C-6D7C74B2057E}" dt="2024-01-09T11:55:34.771" v="498" actId="26606"/>
          <ac:spMkLst>
            <pc:docMk/>
            <pc:sldMk cId="2361379815" sldId="305"/>
            <ac:spMk id="2" creationId="{CE333C8F-1616-1C37-DBBD-F2959EE3825E}"/>
          </ac:spMkLst>
        </pc:spChg>
        <pc:spChg chg="del">
          <ac:chgData name="KC, Surendra" userId="deeda78b-a5d1-4be5-b7f3-6fabce1720c6" providerId="ADAL" clId="{19C70EC2-E638-4E48-801C-6D7C74B2057E}" dt="2024-01-09T11:55:34.771" v="498" actId="26606"/>
          <ac:spMkLst>
            <pc:docMk/>
            <pc:sldMk cId="2361379815" sldId="305"/>
            <ac:spMk id="3" creationId="{07AFC0BB-F2AB-6B11-EE73-A94A6D6733C9}"/>
          </ac:spMkLst>
        </pc:spChg>
        <pc:spChg chg="add">
          <ac:chgData name="KC, Surendra" userId="deeda78b-a5d1-4be5-b7f3-6fabce1720c6" providerId="ADAL" clId="{19C70EC2-E638-4E48-801C-6D7C74B2057E}" dt="2024-01-09T11:55:34.771" v="498" actId="26606"/>
          <ac:spMkLst>
            <pc:docMk/>
            <pc:sldMk cId="2361379815" sldId="305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1:55:34.771" v="498" actId="26606"/>
          <ac:spMkLst>
            <pc:docMk/>
            <pc:sldMk cId="2361379815" sldId="305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1:55:34.771" v="498" actId="26606"/>
          <ac:picMkLst>
            <pc:docMk/>
            <pc:sldMk cId="2361379815" sldId="305"/>
            <ac:picMk id="5" creationId="{8DB14301-1D61-A3E6-25E3-74F0673EBA98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1:58:24.508" v="501" actId="26606"/>
        <pc:sldMkLst>
          <pc:docMk/>
          <pc:sldMk cId="4113000425" sldId="306"/>
        </pc:sldMkLst>
        <pc:spChg chg="del">
          <ac:chgData name="KC, Surendra" userId="deeda78b-a5d1-4be5-b7f3-6fabce1720c6" providerId="ADAL" clId="{19C70EC2-E638-4E48-801C-6D7C74B2057E}" dt="2024-01-09T11:58:24.508" v="501" actId="26606"/>
          <ac:spMkLst>
            <pc:docMk/>
            <pc:sldMk cId="4113000425" sldId="306"/>
            <ac:spMk id="2" creationId="{68A33BE1-6C9F-8E34-B896-F904221FC0E9}"/>
          </ac:spMkLst>
        </pc:spChg>
        <pc:spChg chg="del">
          <ac:chgData name="KC, Surendra" userId="deeda78b-a5d1-4be5-b7f3-6fabce1720c6" providerId="ADAL" clId="{19C70EC2-E638-4E48-801C-6D7C74B2057E}" dt="2024-01-09T11:58:24.508" v="501" actId="26606"/>
          <ac:spMkLst>
            <pc:docMk/>
            <pc:sldMk cId="4113000425" sldId="306"/>
            <ac:spMk id="3" creationId="{E37049A3-E734-8053-BB5D-18366B066224}"/>
          </ac:spMkLst>
        </pc:spChg>
        <pc:spChg chg="add">
          <ac:chgData name="KC, Surendra" userId="deeda78b-a5d1-4be5-b7f3-6fabce1720c6" providerId="ADAL" clId="{19C70EC2-E638-4E48-801C-6D7C74B2057E}" dt="2024-01-09T11:58:24.508" v="501" actId="26606"/>
          <ac:spMkLst>
            <pc:docMk/>
            <pc:sldMk cId="4113000425" sldId="306"/>
            <ac:spMk id="10" creationId="{42A4FC2C-047E-45A5-965D-8E1E3BF09BC6}"/>
          </ac:spMkLst>
        </pc:spChg>
        <pc:picChg chg="add mod">
          <ac:chgData name="KC, Surendra" userId="deeda78b-a5d1-4be5-b7f3-6fabce1720c6" providerId="ADAL" clId="{19C70EC2-E638-4E48-801C-6D7C74B2057E}" dt="2024-01-09T11:58:24.508" v="501" actId="26606"/>
          <ac:picMkLst>
            <pc:docMk/>
            <pc:sldMk cId="4113000425" sldId="306"/>
            <ac:picMk id="5" creationId="{6D866B7F-CEF8-1A6E-539E-5099B922D484}"/>
          </ac:picMkLst>
        </pc:picChg>
      </pc:sldChg>
      <pc:sldChg chg="addSp delSp modSp new mod setBg">
        <pc:chgData name="KC, Surendra" userId="deeda78b-a5d1-4be5-b7f3-6fabce1720c6" providerId="ADAL" clId="{19C70EC2-E638-4E48-801C-6D7C74B2057E}" dt="2024-01-09T12:52:53.857" v="504" actId="26606"/>
        <pc:sldMkLst>
          <pc:docMk/>
          <pc:sldMk cId="693294776" sldId="307"/>
        </pc:sldMkLst>
        <pc:spChg chg="del">
          <ac:chgData name="KC, Surendra" userId="deeda78b-a5d1-4be5-b7f3-6fabce1720c6" providerId="ADAL" clId="{19C70EC2-E638-4E48-801C-6D7C74B2057E}" dt="2024-01-09T12:52:53.857" v="504" actId="26606"/>
          <ac:spMkLst>
            <pc:docMk/>
            <pc:sldMk cId="693294776" sldId="307"/>
            <ac:spMk id="2" creationId="{A33AF5C7-E2B7-70BA-BBBB-B0D77788D8F0}"/>
          </ac:spMkLst>
        </pc:spChg>
        <pc:spChg chg="del">
          <ac:chgData name="KC, Surendra" userId="deeda78b-a5d1-4be5-b7f3-6fabce1720c6" providerId="ADAL" clId="{19C70EC2-E638-4E48-801C-6D7C74B2057E}" dt="2024-01-09T12:52:53.857" v="504" actId="26606"/>
          <ac:spMkLst>
            <pc:docMk/>
            <pc:sldMk cId="693294776" sldId="307"/>
            <ac:spMk id="3" creationId="{C610A1D5-AC97-CF39-43B6-7CE0916972B5}"/>
          </ac:spMkLst>
        </pc:spChg>
        <pc:spChg chg="add">
          <ac:chgData name="KC, Surendra" userId="deeda78b-a5d1-4be5-b7f3-6fabce1720c6" providerId="ADAL" clId="{19C70EC2-E638-4E48-801C-6D7C74B2057E}" dt="2024-01-09T12:52:53.857" v="504" actId="26606"/>
          <ac:spMkLst>
            <pc:docMk/>
            <pc:sldMk cId="693294776" sldId="307"/>
            <ac:spMk id="10" creationId="{01D0AF59-99C3-4251-AB9A-C966C6AD4400}"/>
          </ac:spMkLst>
        </pc:spChg>
        <pc:spChg chg="add">
          <ac:chgData name="KC, Surendra" userId="deeda78b-a5d1-4be5-b7f3-6fabce1720c6" providerId="ADAL" clId="{19C70EC2-E638-4E48-801C-6D7C74B2057E}" dt="2024-01-09T12:52:53.857" v="504" actId="26606"/>
          <ac:spMkLst>
            <pc:docMk/>
            <pc:sldMk cId="693294776" sldId="307"/>
            <ac:spMk id="12" creationId="{1855405F-37A2-4869-9154-F8BE3BECE6C3}"/>
          </ac:spMkLst>
        </pc:spChg>
        <pc:picChg chg="add mod">
          <ac:chgData name="KC, Surendra" userId="deeda78b-a5d1-4be5-b7f3-6fabce1720c6" providerId="ADAL" clId="{19C70EC2-E638-4E48-801C-6D7C74B2057E}" dt="2024-01-09T12:52:53.857" v="504" actId="26606"/>
          <ac:picMkLst>
            <pc:docMk/>
            <pc:sldMk cId="693294776" sldId="307"/>
            <ac:picMk id="5" creationId="{18C753FE-DCDA-02C1-0E85-4C01DFF629B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C124-E11B-2C4E-A532-B331790F9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E6343-507C-6DF2-F7BE-D65142DEA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61EBA-D798-48AE-CE6F-408A8DA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8C5C-EF6C-B52E-6EBB-B4D7F7B3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E8CA8-C933-8A55-E3F8-98C00A47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8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2926-64FE-D623-02E1-0CC9D31F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04D48-9662-F75F-DFE1-C82F02CA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07917-7731-C372-54BE-184EE174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CDB80-CAFA-1CA2-7831-19EB114D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E0FB2-B77A-F82C-2283-827D7C76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CCFF4-C403-4AEA-C2A1-B3CDB7A35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95B1E-8806-1D08-E968-E03E0F91E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04D5-0224-98A8-A9D3-3C00CC05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4082-E203-B5B5-EADF-4E72F137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6600A-995C-8E6A-B6FB-68747B1F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4026-ABD5-F70E-9FA0-A5A445BB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2EA-7F92-C3CA-425A-8C745F56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7C044-16EE-4AD9-6FC7-59CFEC93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683DB-5FB5-ABE8-9AF2-4548D367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A57FD-DB83-849A-8C1F-99016293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2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16BA0-BFB7-5946-6AE7-35EE5B8C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43012-32C7-3A94-089A-432B74FF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137D-A5B9-CED6-4521-FAFE10E1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DE38C-7C27-4991-C907-2B26A346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8CEF-561F-97D8-32D5-EE7DDDAB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EA2-2D76-50B5-B30C-DAA37B07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75A7A-1F7E-E2EC-D794-C407F828F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342E3-4314-BB8C-2F76-F814520DD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50B1D-3437-B6FF-50DC-9BF4F67A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5930F-37D3-20A6-BD69-FD929515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6851-F0E5-8B2B-A86E-46AE22F8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9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DA63-C04C-3AD3-E020-3CCEE1828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9634-AADF-0B00-7740-63537576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4A5BD-0F6B-D7C9-8221-A87F8AB93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C4A49-F033-9192-295C-3D5868644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38ABD-0ED0-EC0E-E68C-85B526FF2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EAC64-C6F0-8C01-A4BB-07D607D2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B89C0-514D-3019-BD66-70472056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0B050-FE23-67DD-BDA3-7B9F3DF3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EDEC-1ADE-4D4D-1EB8-583FC626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CA74A-1565-A06D-7707-75258783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D0E43-5008-7DFF-C095-5E459BFB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6A5AA-1CD0-F3BE-17CD-1D78E3DE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0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0329D-6B05-6B54-24D8-58BB5315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AF486-86D0-ABBE-7D4A-9F934921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C716-2276-9FF5-8F62-0F2CD366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6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D2EB-A679-7E50-0D9F-5CAE325E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CE41-7B1B-0956-D405-58ED9B5B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CE930-1BBC-9D88-AD63-0E6545B0E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C43D8-48CD-8CE4-A876-52D57243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D01DD-A668-53FA-C52E-11F793C9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7573E-8DA3-1720-FF55-6C1C9C60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0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FDC4-F73F-E3C6-E23C-3BB677F7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DD5CE-2718-D5D9-D83D-4DF9C6CF8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8829-431B-1300-9C6D-89D7CFBB7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8CE44-CA40-63DD-58A0-07FCF987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0C03-15B8-BABD-8738-E0CF4D9A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DA362-DA35-B0E8-75D6-B9D9D2A9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8E6AA-DBED-7B0D-0B24-7BAE9C63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E7FD-5BEE-E10B-21D8-786A9D9FD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33A6C-FEAA-10CE-4222-ED3E53C22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46455-7803-43C6-AD16-31170DC16BB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5A02-97F8-3712-0738-68651914F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DD07-CAF2-9E59-4682-49EA48EE1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E684-9984-488A-B3E5-FC24F77B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8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77621-A389-1FE9-8FB0-73825BBD0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8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67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algorithm&#10;&#10;Description automatically generated with medium confidence">
            <a:extLst>
              <a:ext uri="{FF2B5EF4-FFF2-40B4-BE49-F238E27FC236}">
                <a16:creationId xmlns:a16="http://schemas.microsoft.com/office/drawing/2014/main" id="{3318EE54-32B3-4BFA-278C-EFCF7B3E1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CFB4F-76BD-75D7-C53E-4DAB87A30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23F94-F76B-A009-5570-3418F5318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40" y="643467"/>
            <a:ext cx="97311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10AFD-0F89-F945-5A0B-F921DD25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1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12D0E-43C1-8665-D6CB-9AAD233DF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7" y="643467"/>
            <a:ext cx="90219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8F30D-285D-C0F2-A10A-8539035EF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11675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6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5FE60-5D8D-1061-44C4-31880603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8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EE82D-0074-6B5A-BB3A-8CF04930E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DEA85-5755-F101-CD63-81E07EDF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16033"/>
            <a:ext cx="10905066" cy="36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A0E9D-DC93-B6E9-C348-9502655F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F7C240A1-F0F1-7B1D-836D-37854289E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2758"/>
            <a:ext cx="11548533" cy="583248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BDE05-D4D4-67FB-4106-C5CE359B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WBS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7DAB2-669C-E74C-ABC8-58377346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2" y="557113"/>
            <a:ext cx="11525864" cy="23628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50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13B05-46A0-EDE0-0B94-637D30605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759" y="643467"/>
            <a:ext cx="91704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E5DC04-F1FE-AC11-F9F3-19CFCB483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5" y="643467"/>
            <a:ext cx="10713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9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FBC-7248-94EF-3A83-A4C906B2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C086E-695B-C58C-7EB9-105E0A0BE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778" y="496960"/>
            <a:ext cx="8481385" cy="339255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0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3DBB8-3A7A-7965-4CB3-6F4C8BBF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2" y="643467"/>
            <a:ext cx="92083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725B6-5340-A6B5-9B6B-52ACAF4D6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70D6-07C7-1D4C-FE9B-46E66F36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777F-714F-E029-E2D6-A6A05100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65F99-7839-AABB-00EC-9C3BE417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37925"/>
            <a:ext cx="11189275" cy="6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23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C3A46-5709-A99E-DF57-A16DD8E7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CPM Network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93719-AE65-38A3-8182-1D5FD5EFF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6678"/>
            <a:ext cx="10905066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28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A0314-1A4C-0B80-C396-D659DEC6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6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D51EC-3628-02F5-3C79-7F247B676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5492C-3313-2226-1D4E-CBDFCE7B3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67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A92CC-5AE6-D332-C20F-F8B5F31D0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C467D-7247-CF3B-E735-2F54F6E97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2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8B14F9-EA98-291C-C08B-5E83D609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644" y="643468"/>
            <a:ext cx="4807684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76274-B994-9CE4-8FB6-0E0D0231ACCA}"/>
              </a:ext>
            </a:extLst>
          </p:cNvPr>
          <p:cNvSpPr txBox="1"/>
          <p:nvPr/>
        </p:nvSpPr>
        <p:spPr>
          <a:xfrm>
            <a:off x="721360" y="5445760"/>
            <a:ext cx="718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start and end on only single node.</a:t>
            </a:r>
          </a:p>
        </p:txBody>
      </p:sp>
    </p:spTree>
    <p:extLst>
      <p:ext uri="{BB962C8B-B14F-4D97-AF65-F5344CB8AC3E}">
        <p14:creationId xmlns:p14="http://schemas.microsoft.com/office/powerpoint/2010/main" val="225122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36D24-FB7C-8379-E8D9-818E2A9B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07141"/>
            <a:ext cx="9240039" cy="524372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44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94A00-8B2F-F8E6-7EBD-7DEFF3148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C069A-6B14-5B8A-CDBF-8488CB4F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3E014-A5D2-E336-EF4E-8102942B5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F42F0-26A2-7909-A067-F4D0ED134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9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FC1C7-D52B-BA1A-CF44-9253B1FC0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729" y="643466"/>
            <a:ext cx="60065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89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AECDE-C274-9492-289E-D242324F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6EB-5737-862A-90BD-9216DD7F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/ Slack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AF87-4482-108D-7B3F-72622640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project management and network scheduling, total float (also known as total slack) represents the total amount of time that a particular activity within the project network can be delayed without delaying the project's completion date.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KaTeX_Main"/>
              </a:rPr>
              <a:t>Total Float=Late Start−Early Start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KaTeX_Main"/>
              </a:rPr>
              <a:t>Total Float=Late Finish−Early Finish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positive total float indicates that there is flexibility in the scheduling of that activity, meaning it can be delayed without affecting the project's overall schedule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However, if the total float is zero or negative, it suggests that any delay in that activity would result in a delay in the project completion.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Total float is an important concept in project scheduling as it helps project managers identify the flexibility within the schedule and prioritize activities accordingly.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43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56532-6BCB-83BF-944F-E3A5FD55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tail events are diff, we can have same head event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69F9B-94C5-6260-1A7D-5FA8ADBEF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77507"/>
            <a:ext cx="7188199" cy="38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6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C1CE-B26D-A199-4994-591FAC45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A3C-EECF-A034-7F7B-07939969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C3806-9936-2AC9-2C68-61966A5A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1" y="745987"/>
            <a:ext cx="11227377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25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510DC-6FE8-A0EF-5C3B-EE7BA01F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8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EBE5C-068C-4BED-56F5-C2C1F2DF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PERT – Program evaluation and Review technique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3B3BC-92FA-0B0C-0031-0CD816DC7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554" y="0"/>
            <a:ext cx="4332766" cy="69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7E8C3-C559-085E-55C7-4154CB7F2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2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1588B-E21F-E2E1-FD91-3D09772B6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0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004F5043-10FE-7A62-F069-3017E91B6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0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D601C-01F4-0852-9050-C1B6186FB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6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7BD32-0EC0-B2B8-43FA-5159F5E60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3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5EFBA-33EB-74ED-F75E-A40D3B71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B771A-661F-A73E-C492-B870D53B4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5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92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14301-1D61-A3E6-25E3-74F0673EB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9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66B7F-CEF8-1A6E-539E-5099B922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00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753FE-DCDA-02C1-0E85-4C01DFF6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C2F42-8E1E-A1BD-75C6-8B151912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33" y="643467"/>
            <a:ext cx="816273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7006-5AB2-D031-DA0C-E9B16053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926-6954-78B6-F5BB-99CCB7778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represents the amount of time that a specific task can be delayed without delaying the start of the next dependent task.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other words, free float is the amount of time an activity can be delayed without affecting the early start of any succeeding dependent activity.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KaTeX_Main"/>
              </a:rPr>
              <a:t>Free Float= min ES of successors – ES of activity – Duration </a:t>
            </a:r>
            <a:r>
              <a:rPr lang="en-US" b="0" i="0">
                <a:solidFill>
                  <a:srgbClr val="374151"/>
                </a:solidFill>
                <a:effectLst/>
                <a:latin typeface="KaTeX_Main"/>
              </a:rPr>
              <a:t>of activity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the free float is zero, it means that any delay in the current activity will impact the start of the next dependent activity.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the free float is positive, it indicates that there is flexibility, and the activity can be delayed without affecting subsequent activities.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FF&lt;=TF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5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77DB1-E005-26AA-FEAC-A37E4FC6B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1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6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9B32756C-B68B-5FD5-5B33-61ACE56A8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296</Words>
  <Application>Microsoft Office PowerPoint</Application>
  <PresentationFormat>Widescreen</PresentationFormat>
  <Paragraphs>20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KaTeX_Main</vt:lpstr>
      <vt:lpstr>Söhne</vt:lpstr>
      <vt:lpstr>Office Theme</vt:lpstr>
      <vt:lpstr>PowerPoint Presentation</vt:lpstr>
      <vt:lpstr>PowerPoint Presentation</vt:lpstr>
      <vt:lpstr>PowerPoint Presentation</vt:lpstr>
      <vt:lpstr>Float / Slack</vt:lpstr>
      <vt:lpstr>PowerPoint Presentation</vt:lpstr>
      <vt:lpstr>PowerPoint Presentation</vt:lpstr>
      <vt:lpstr>Free float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WBS</vt:lpstr>
      <vt:lpstr>PowerPoint Presentation</vt:lpstr>
      <vt:lpstr>PowerPoint Presentation</vt:lpstr>
      <vt:lpstr>Gantt Chart</vt:lpstr>
      <vt:lpstr>PowerPoint Presentation</vt:lpstr>
      <vt:lpstr>PowerPoint Presentation</vt:lpstr>
      <vt:lpstr>PowerPoint Presentation</vt:lpstr>
      <vt:lpstr>CPM Network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tail events are diff, we can have same head event</vt:lpstr>
      <vt:lpstr>PowerPoint Presentation</vt:lpstr>
      <vt:lpstr>PowerPoint Presentation</vt:lpstr>
      <vt:lpstr>PERT – Program evaluation and Review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2024-01-09T05:06:55Z</dcterms:created>
  <dcterms:modified xsi:type="dcterms:W3CDTF">2024-01-10T03:01:25Z</dcterms:modified>
</cp:coreProperties>
</file>